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60" r:id="rId3"/>
    <p:sldId id="259" r:id="rId4"/>
    <p:sldId id="25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83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7021DA-48AF-4466-93DF-FCE4386FBB38}" type="datetimeFigureOut">
              <a:rPr lang="en-US" smtClean="0"/>
              <a:t>10/29/2024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00D30E-642A-4234-A8D7-DD11861A33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5847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0FC0D7-E90F-7ACD-8333-DA64D317F13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279CE4B-F036-7B5D-A1F8-9798247ABB4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C47297-AEC1-4F92-C745-5440C3301F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4DC9D-4FBB-4532-9C6F-7B1C7F3D4E3C}" type="datetimeFigureOut">
              <a:rPr lang="en-US" smtClean="0"/>
              <a:t>10/29/2024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DB719B-0BB0-693B-FFAD-B0A11CA14A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118AF6-2749-6B3D-A20B-A5CEE95725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1AD94-95D3-4396-B956-7EA3580A6E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8182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45F2BB-EC8F-F810-72BD-4E68F6A7AB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5496C4C-DCA5-EEC2-C919-43D7158A4D2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74CD3C-3F5C-F6DE-D12F-DDA7F9CEF0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4DC9D-4FBB-4532-9C6F-7B1C7F3D4E3C}" type="datetimeFigureOut">
              <a:rPr lang="en-US" smtClean="0"/>
              <a:t>10/29/2024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D2F108-C868-B73A-3403-4283B55A93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B90ADE-3595-C9F3-BF94-8AA45CDF18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1AD94-95D3-4396-B956-7EA3580A6E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31433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9B3F534-F24A-E6C9-A4ED-2CC98423113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EE2B4EE-13B3-7370-9CF3-6121FB916E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DDAEE1-F599-CB82-69B8-984E8B4420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4DC9D-4FBB-4532-9C6F-7B1C7F3D4E3C}" type="datetimeFigureOut">
              <a:rPr lang="en-US" smtClean="0"/>
              <a:t>10/29/2024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DB7506-F12A-A235-FF08-A8FE46FFAC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72E679-6393-0EDF-001C-9A7E642EA3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1AD94-95D3-4396-B956-7EA3580A6E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7121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93E495-9C4C-CCFF-7371-BD76C982F2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5A6347-83DC-57C1-9622-63CD3CAF51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CE0C91-470E-15C1-6660-844D5CB734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4DC9D-4FBB-4532-9C6F-7B1C7F3D4E3C}" type="datetimeFigureOut">
              <a:rPr lang="en-US" smtClean="0"/>
              <a:t>10/29/2024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05B2E4-8EC0-6014-05DE-1E7698AAF6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E9F781-E908-0F33-C143-094CFDE45A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1AD94-95D3-4396-B956-7EA3580A6E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607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815985-7E46-6F9D-FF02-529572947E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FD73145-EE27-A117-B2A3-0112D32CD5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E31026-6441-6E4F-FD5D-B37D39B32C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4DC9D-4FBB-4532-9C6F-7B1C7F3D4E3C}" type="datetimeFigureOut">
              <a:rPr lang="en-US" smtClean="0"/>
              <a:t>10/29/2024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9F5093-3E7A-F549-E9B1-EA6E0F814F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E66E8D-EFAC-543C-5EDF-F1BDB8551A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1AD94-95D3-4396-B956-7EA3580A6E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5028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B502AF-4CE5-64A6-7B13-6FBA387EEA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AD91DD-B15F-A422-5069-42230413896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2B0A17B-AC0C-4EFC-9233-0B0571E2CA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9033A96-F038-702B-0305-1590977B3F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4DC9D-4FBB-4532-9C6F-7B1C7F3D4E3C}" type="datetimeFigureOut">
              <a:rPr lang="en-US" smtClean="0"/>
              <a:t>10/29/2024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AC668E6-7C19-8BF4-CEDD-98B93D937A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929AA1F-BB65-8C33-5AFC-01128BE6E5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1AD94-95D3-4396-B956-7EA3580A6E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08424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22ED8F-EF3B-F952-F2BD-4569B8D1F2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09C8253-45C0-0C43-23C3-577A7A78FF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9D35435-02A4-60BC-38A5-A4893C5B5A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20CE4A7-CF78-EAAA-7972-A402990A132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61C20C8-5085-D64A-F6DE-3722A478C0E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345971B-5B38-7F20-254C-16C75EE193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4DC9D-4FBB-4532-9C6F-7B1C7F3D4E3C}" type="datetimeFigureOut">
              <a:rPr lang="en-US" smtClean="0"/>
              <a:t>10/29/2024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0376647-91CA-8D02-5B27-7E30EBE9E4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8D31006-1152-9178-2789-939B62AB0E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1AD94-95D3-4396-B956-7EA3580A6E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0376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A8DCA4-C58F-A13C-C196-C673291A0A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68F7DA0-C41F-7312-296F-D5C405E656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4DC9D-4FBB-4532-9C6F-7B1C7F3D4E3C}" type="datetimeFigureOut">
              <a:rPr lang="en-US" smtClean="0"/>
              <a:t>10/29/2024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D6A728F-6C26-8CB6-F2A3-2A11294A01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A416554-35EA-E5C1-C67E-7DC1269F77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1AD94-95D3-4396-B956-7EA3580A6E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20526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18F220D-304E-031D-FCB4-484827E515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4DC9D-4FBB-4532-9C6F-7B1C7F3D4E3C}" type="datetimeFigureOut">
              <a:rPr lang="en-US" smtClean="0"/>
              <a:t>10/29/2024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7C299B5-2095-46B0-9C77-88000B138C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3316B83-CB41-2948-89FB-A8752B66A5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1AD94-95D3-4396-B956-7EA3580A6E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7687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00672E-24D5-0C3C-3CB8-6EDE97F964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C9A4D7-4320-B2EC-942F-80B37B8B5E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0C533A8-4494-D3CD-F420-54AB7761FE2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200F6EC-B77F-70C6-665B-BDFB867C79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4DC9D-4FBB-4532-9C6F-7B1C7F3D4E3C}" type="datetimeFigureOut">
              <a:rPr lang="en-US" smtClean="0"/>
              <a:t>10/29/2024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2EE8794-EC9C-A62E-BC79-D97A90682F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67FAE2F-2FA7-EB33-0FFB-1E891406C9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1AD94-95D3-4396-B956-7EA3580A6E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603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739C67-9F4B-87E3-413F-26C165C063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F9971AE-76B4-34DB-C1A3-FE998CB8FC7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B4052CC-092F-4988-5406-3D8093F02C5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6F6FBB8-C5D1-E51E-34BC-AF8089E1E8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4DC9D-4FBB-4532-9C6F-7B1C7F3D4E3C}" type="datetimeFigureOut">
              <a:rPr lang="en-US" smtClean="0"/>
              <a:t>10/29/2024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60C4459-7985-4585-C437-36B3C41420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B35201-9700-8829-696E-53AB06B9B3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1AD94-95D3-4396-B956-7EA3580A6E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82593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CFD14EA-CDA4-6469-A14E-A549E3F842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BDC8D96-E99A-6132-2F63-AE86574D9F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A976EB-C7B2-8A5A-D260-6B33A98A2CB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984DC9D-4FBB-4532-9C6F-7B1C7F3D4E3C}" type="datetimeFigureOut">
              <a:rPr lang="en-US" smtClean="0"/>
              <a:t>10/29/2024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5087F0-49A7-D5A9-3610-0BB01FE5B5E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17041F-CDAE-BFF8-B342-3FAA50F69F5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081AD94-95D3-4396-B956-7EA3580A6E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9654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BEE12101-4BBF-5380-2EC9-EA89E32BB6C0}"/>
              </a:ext>
            </a:extLst>
          </p:cNvPr>
          <p:cNvSpPr txBox="1"/>
          <p:nvPr/>
        </p:nvSpPr>
        <p:spPr>
          <a:xfrm>
            <a:off x="369412" y="2136353"/>
            <a:ext cx="1105988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Group Name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FE50381-9016-F697-BF35-DCCACB6881D6}"/>
              </a:ext>
            </a:extLst>
          </p:cNvPr>
          <p:cNvSpPr txBox="1"/>
          <p:nvPr/>
        </p:nvSpPr>
        <p:spPr>
          <a:xfrm>
            <a:off x="0" y="4813642"/>
            <a:ext cx="4604657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Presenter 3(Name and membership number)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9BC4881-6BED-95C2-B32E-6E9BFC6BB12D}"/>
              </a:ext>
            </a:extLst>
          </p:cNvPr>
          <p:cNvSpPr txBox="1"/>
          <p:nvPr/>
        </p:nvSpPr>
        <p:spPr>
          <a:xfrm>
            <a:off x="7685315" y="4813719"/>
            <a:ext cx="4604657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Presenter 4(Name and membership number)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AC1D03D-31D9-1B1A-57F1-C7A458BF2870}"/>
              </a:ext>
            </a:extLst>
          </p:cNvPr>
          <p:cNvSpPr txBox="1"/>
          <p:nvPr/>
        </p:nvSpPr>
        <p:spPr>
          <a:xfrm>
            <a:off x="7587343" y="3635829"/>
            <a:ext cx="4604657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Presenter 2(Name and membership number)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366B675-FF18-E0A3-3C39-DE957B526E65}"/>
              </a:ext>
            </a:extLst>
          </p:cNvPr>
          <p:cNvSpPr txBox="1"/>
          <p:nvPr/>
        </p:nvSpPr>
        <p:spPr>
          <a:xfrm>
            <a:off x="-119743" y="3551797"/>
            <a:ext cx="4604657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Presenter 1(Name and membership number)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510A24B-F74C-FDEB-0158-2F9295ECE127}"/>
              </a:ext>
            </a:extLst>
          </p:cNvPr>
          <p:cNvSpPr txBox="1"/>
          <p:nvPr/>
        </p:nvSpPr>
        <p:spPr>
          <a:xfrm>
            <a:off x="455796" y="2765716"/>
            <a:ext cx="1105988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Batch</a:t>
            </a:r>
          </a:p>
        </p:txBody>
      </p:sp>
    </p:spTree>
    <p:extLst>
      <p:ext uri="{BB962C8B-B14F-4D97-AF65-F5344CB8AC3E}">
        <p14:creationId xmlns:p14="http://schemas.microsoft.com/office/powerpoint/2010/main" val="2919553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A8A85DE3-31AE-7498-E6FD-F4DEBDB47C6B}"/>
              </a:ext>
            </a:extLst>
          </p:cNvPr>
          <p:cNvSpPr txBox="1"/>
          <p:nvPr/>
        </p:nvSpPr>
        <p:spPr>
          <a:xfrm>
            <a:off x="554736" y="1287452"/>
            <a:ext cx="10808208" cy="47754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-6350" algn="ctr">
              <a:lnSpc>
                <a:spcPct val="138000"/>
              </a:lnSpc>
            </a:pPr>
            <a:r>
              <a:rPr lang="en-I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Module B: 5-Minute Group Presentation of Use Case Demonstration – 20 Marks  </a:t>
            </a:r>
          </a:p>
          <a:p>
            <a:pPr indent="-6350" algn="ctr">
              <a:lnSpc>
                <a:spcPct val="138000"/>
              </a:lnSpc>
            </a:pPr>
            <a:r>
              <a:rPr lang="en-I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(4 Participants per Group) - Passing Marks: 10  </a:t>
            </a:r>
          </a:p>
          <a:p>
            <a:pPr indent="-6350" algn="ctr">
              <a:lnSpc>
                <a:spcPct val="138000"/>
              </a:lnSpc>
            </a:pPr>
            <a:r>
              <a:rPr lang="en-I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Participants will be divided into groups of four, based on the alphabetical order of their first names. Each group will deliver a 5-minute presentation starting at 4:00 PM on Day 3. Groups will be formed and informed in advance to allow preparation time.</a:t>
            </a:r>
          </a:p>
        </p:txBody>
      </p:sp>
    </p:spTree>
    <p:extLst>
      <p:ext uri="{BB962C8B-B14F-4D97-AF65-F5344CB8AC3E}">
        <p14:creationId xmlns:p14="http://schemas.microsoft.com/office/powerpoint/2010/main" val="40505414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8C3E576B-0AE7-31FD-43CF-D4660DEB4872}"/>
              </a:ext>
            </a:extLst>
          </p:cNvPr>
          <p:cNvSpPr txBox="1"/>
          <p:nvPr/>
        </p:nvSpPr>
        <p:spPr>
          <a:xfrm>
            <a:off x="1179576" y="1689788"/>
            <a:ext cx="9646920" cy="309520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6350" indent="-6350" algn="just">
              <a:lnSpc>
                <a:spcPct val="138000"/>
              </a:lnSpc>
            </a:pPr>
            <a:r>
              <a:rPr lang="en-IN" sz="2400" b="1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 group will choose their own presentation topic.</a:t>
            </a:r>
          </a:p>
          <a:p>
            <a:pPr marL="6350" indent="-6350" algn="just">
              <a:lnSpc>
                <a:spcPct val="138000"/>
              </a:lnSpc>
            </a:pPr>
            <a:r>
              <a:rPr lang="en-IN" sz="2400" b="0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Presentations will use the provided template (4 slides):</a:t>
            </a:r>
            <a:endParaRPr lang="en-IN" sz="2400" b="1" kern="1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50" indent="-6350" algn="just">
              <a:lnSpc>
                <a:spcPct val="138000"/>
              </a:lnSpc>
            </a:pPr>
            <a:r>
              <a:rPr lang="en-IN" sz="2400" b="0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1. Problem Statement</a:t>
            </a:r>
            <a:endParaRPr lang="en-IN" sz="2400" b="1" kern="1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50" indent="-6350" algn="just">
              <a:lnSpc>
                <a:spcPct val="138000"/>
              </a:lnSpc>
            </a:pPr>
            <a:r>
              <a:rPr lang="en-IN" sz="2400" b="0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2. Technology Solution</a:t>
            </a:r>
            <a:endParaRPr lang="en-IN" sz="2400" b="1" kern="1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50" indent="-6350" algn="just">
              <a:lnSpc>
                <a:spcPct val="138000"/>
              </a:lnSpc>
            </a:pPr>
            <a:r>
              <a:rPr lang="en-IN" sz="2400" b="0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3. Implementation Plan</a:t>
            </a:r>
            <a:endParaRPr lang="en-IN" sz="2400" b="1" kern="1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50" indent="-6350" algn="just">
              <a:lnSpc>
                <a:spcPct val="138000"/>
              </a:lnSpc>
            </a:pPr>
            <a:r>
              <a:rPr lang="en-IN" sz="2400" b="0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4. Conclusion</a:t>
            </a:r>
            <a:endParaRPr lang="en-IN" sz="2400" b="1" kern="1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83080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A9A96E52-BF7B-44A5-BB53-2A9C44174F43}"/>
              </a:ext>
            </a:extLst>
          </p:cNvPr>
          <p:cNvSpPr txBox="1"/>
          <p:nvPr/>
        </p:nvSpPr>
        <p:spPr>
          <a:xfrm>
            <a:off x="1188720" y="1737360"/>
            <a:ext cx="9994392" cy="350865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N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All members must present 1 Minutes each, as marks are awarded individually. The presentations are scheduled from 4 PM to 6 PM on Day3, with additional slots from 9 AM-10 AM, if needed. After the presentation, Send PPTs &amp; Respective Group Photos in WhatsApp group only.</a:t>
            </a:r>
          </a:p>
          <a:p>
            <a:endParaRPr lang="en-IN" sz="28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IN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endParaRPr lang="en-IN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0243402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2327</TotalTime>
  <Words>193</Words>
  <Application>Microsoft Office PowerPoint</Application>
  <PresentationFormat>Widescreen</PresentationFormat>
  <Paragraphs>18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Aptos</vt:lpstr>
      <vt:lpstr>Aptos Display</vt:lpstr>
      <vt:lpstr>Arial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AI in ICAI</dc:creator>
  <cp:lastModifiedBy>AI in ICAI</cp:lastModifiedBy>
  <cp:revision>7</cp:revision>
  <dcterms:created xsi:type="dcterms:W3CDTF">2024-08-09T07:39:31Z</dcterms:created>
  <dcterms:modified xsi:type="dcterms:W3CDTF">2024-10-29T06:59:21Z</dcterms:modified>
</cp:coreProperties>
</file>