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021DA-48AF-4466-93DF-FCE4386FBB38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0D30E-642A-4234-A8D7-DD11861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8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FC0D7-E90F-7ACD-8333-DA64D317F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9CE4B-F036-7B5D-A1F8-9798247AB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47297-AEC1-4F92-C745-5440C3301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B719B-0BB0-693B-FFAD-B0A11CA1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18AF6-2749-6B3D-A20B-A5CEE957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1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5F2BB-EC8F-F810-72BD-4E68F6A7A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496C4C-DCA5-EEC2-C919-43D7158A4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4CD3C-3F5C-F6DE-D12F-DDA7F9CEF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2F108-C868-B73A-3403-4283B55A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90ADE-3595-C9F3-BF94-8AA45CDF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4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B3F534-F24A-E6C9-A4ED-2CC984231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2B4EE-13B3-7370-9CF3-6121FB916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DAEE1-F599-CB82-69B8-984E8B442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B7506-F12A-A235-FF08-A8FE46FFA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2E679-6393-0EDF-001C-9A7E642E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3E495-9C4C-CCFF-7371-BD76C982F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A6347-83DC-57C1-9622-63CD3CAF5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E0C91-470E-15C1-6660-844D5CB73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5B2E4-8EC0-6014-05DE-1E7698AA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9F781-E908-0F33-C143-094CFDE45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0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15985-7E46-6F9D-FF02-52957294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73145-EE27-A117-B2A3-0112D32CD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31026-6441-6E4F-FD5D-B37D39B3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F5093-3E7A-F549-E9B1-EA6E0F81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66E8D-EFAC-543C-5EDF-F1BDB8551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0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02AF-4CE5-64A6-7B13-6FBA387EE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D91DD-B15F-A422-5069-422304138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B0A17B-AC0C-4EFC-9233-0B0571E2C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33A96-F038-702B-0305-1590977B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668E6-7C19-8BF4-CEDD-98B93D937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9AA1F-BB65-8C33-5AFC-01128BE6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4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ED8F-EF3B-F952-F2BD-4569B8D1F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C8253-45C0-0C43-23C3-577A7A78F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35435-02A4-60BC-38A5-A4893C5B5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CE4A7-CF78-EAAA-7972-A402990A1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C20C8-5085-D64A-F6DE-3722A478C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45971B-5B38-7F20-254C-16C75EE19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76647-91CA-8D02-5B27-7E30EBE9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D31006-1152-9178-2789-939B62AB0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3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8DCA4-C58F-A13C-C196-C673291A0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8F7DA0-C41F-7312-296F-D5C405E65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6A728F-6C26-8CB6-F2A3-2A11294A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16554-35EA-E5C1-C67E-7DC1269F7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5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F220D-304E-031D-FCB4-484827E5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C299B5-2095-46B0-9C77-88000B13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16B83-CB41-2948-89FB-A8752B66A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672E-24D5-0C3C-3CB8-6EDE97F96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9A4D7-4320-B2EC-942F-80B37B8B5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533A8-4494-D3CD-F420-54AB7761F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0F6EC-B77F-70C6-665B-BDFB867C7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E8794-EC9C-A62E-BC79-D97A9068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FAE2F-2FA7-EB33-0FFB-1E891406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39C67-9F4B-87E3-413F-26C165C0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9971AE-76B4-34DB-C1A3-FE998CB8FC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4052CC-092F-4988-5406-3D8093F02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6FBB8-C5D1-E51E-34BC-AF8089E1E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C4459-7985-4585-C437-36B3C4142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35201-9700-8829-696E-53AB06B9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5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D14EA-CDA4-6469-A14E-A549E3F84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C8D96-E99A-6132-2F63-AE86574D9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976EB-C7B2-8A5A-D260-6B33A98A2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84DC9D-4FBB-4532-9C6F-7B1C7F3D4E3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087F0-49A7-D5A9-3610-0BB01FE5B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7041F-CDAE-BFF8-B342-3FAA50F69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81AD94-95D3-4396-B956-7EA3580A6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6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EE12101-4BBF-5380-2EC9-EA89E32BB6C0}"/>
              </a:ext>
            </a:extLst>
          </p:cNvPr>
          <p:cNvSpPr txBox="1"/>
          <p:nvPr/>
        </p:nvSpPr>
        <p:spPr>
          <a:xfrm>
            <a:off x="369412" y="2136353"/>
            <a:ext cx="11059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E50381-9016-F697-BF35-DCCACB6881D6}"/>
              </a:ext>
            </a:extLst>
          </p:cNvPr>
          <p:cNvSpPr txBox="1"/>
          <p:nvPr/>
        </p:nvSpPr>
        <p:spPr>
          <a:xfrm>
            <a:off x="0" y="4813642"/>
            <a:ext cx="46046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 3(Name and membership number)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C4881-6BED-95C2-B32E-6E9BFC6BB12D}"/>
              </a:ext>
            </a:extLst>
          </p:cNvPr>
          <p:cNvSpPr txBox="1"/>
          <p:nvPr/>
        </p:nvSpPr>
        <p:spPr>
          <a:xfrm>
            <a:off x="7685315" y="4813719"/>
            <a:ext cx="46046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 4(Name and membership number)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C1D03D-31D9-1B1A-57F1-C7A458BF2870}"/>
              </a:ext>
            </a:extLst>
          </p:cNvPr>
          <p:cNvSpPr txBox="1"/>
          <p:nvPr/>
        </p:nvSpPr>
        <p:spPr>
          <a:xfrm>
            <a:off x="7587343" y="3635829"/>
            <a:ext cx="46046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 2(Name and membership number)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66B675-FF18-E0A3-3C39-DE957B526E65}"/>
              </a:ext>
            </a:extLst>
          </p:cNvPr>
          <p:cNvSpPr txBox="1"/>
          <p:nvPr/>
        </p:nvSpPr>
        <p:spPr>
          <a:xfrm>
            <a:off x="-119743" y="3551797"/>
            <a:ext cx="46046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 1(Name and membership number)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0A24B-F74C-FDEB-0158-2F9295ECE127}"/>
              </a:ext>
            </a:extLst>
          </p:cNvPr>
          <p:cNvSpPr txBox="1"/>
          <p:nvPr/>
        </p:nvSpPr>
        <p:spPr>
          <a:xfrm>
            <a:off x="455796" y="2765716"/>
            <a:ext cx="11059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Batch</a:t>
            </a:r>
          </a:p>
        </p:txBody>
      </p:sp>
    </p:spTree>
    <p:extLst>
      <p:ext uri="{BB962C8B-B14F-4D97-AF65-F5344CB8AC3E}">
        <p14:creationId xmlns:p14="http://schemas.microsoft.com/office/powerpoint/2010/main" val="29195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A85DE3-31AE-7498-E6FD-F4DEBDB47C6B}"/>
              </a:ext>
            </a:extLst>
          </p:cNvPr>
          <p:cNvSpPr txBox="1"/>
          <p:nvPr/>
        </p:nvSpPr>
        <p:spPr>
          <a:xfrm>
            <a:off x="554736" y="1287452"/>
            <a:ext cx="10808208" cy="47754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0" algn="ctr">
              <a:lnSpc>
                <a:spcPct val="138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B: 5-Minute Group Presentation of Use Case Demonstration – 20 Marks  </a:t>
            </a:r>
          </a:p>
          <a:p>
            <a:pPr indent="-6350" algn="ctr">
              <a:lnSpc>
                <a:spcPct val="138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 Participants per Group) - Passing Marks: 10  </a:t>
            </a:r>
          </a:p>
          <a:p>
            <a:pPr indent="-6350" algn="ctr">
              <a:lnSpc>
                <a:spcPct val="138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will be divided into groups of four, based on the alphabetical order of their first names. Each group will deliver a 5-minute presentation starting at 4:00 PM on Day 3. Groups will be formed and informed in advance to allow preparation time.</a:t>
            </a:r>
          </a:p>
        </p:txBody>
      </p:sp>
    </p:spTree>
    <p:extLst>
      <p:ext uri="{BB962C8B-B14F-4D97-AF65-F5344CB8AC3E}">
        <p14:creationId xmlns:p14="http://schemas.microsoft.com/office/powerpoint/2010/main" val="405054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3E576B-0AE7-31FD-43CF-D4660DEB4872}"/>
              </a:ext>
            </a:extLst>
          </p:cNvPr>
          <p:cNvSpPr txBox="1"/>
          <p:nvPr/>
        </p:nvSpPr>
        <p:spPr>
          <a:xfrm>
            <a:off x="1179576" y="1689788"/>
            <a:ext cx="9646920" cy="3095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 algn="just">
              <a:lnSpc>
                <a:spcPct val="138000"/>
              </a:lnSpc>
            </a:pPr>
            <a:r>
              <a:rPr lang="en-IN" sz="2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group will choose their own presentation topic.</a:t>
            </a:r>
          </a:p>
          <a:p>
            <a:pPr marL="6350" indent="-6350" algn="just">
              <a:lnSpc>
                <a:spcPct val="138000"/>
              </a:lnSpc>
            </a:pPr>
            <a:r>
              <a:rPr lang="en-IN" sz="2400" b="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Presentations will use the provided template (4 slides):</a:t>
            </a:r>
            <a:endParaRPr lang="en-IN" sz="2400" b="1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indent="-6350" algn="just">
              <a:lnSpc>
                <a:spcPct val="138000"/>
              </a:lnSpc>
            </a:pPr>
            <a:r>
              <a:rPr lang="en-IN" sz="2400" b="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Problem Statement</a:t>
            </a:r>
            <a:endParaRPr lang="en-IN" sz="2400" b="1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indent="-6350" algn="just">
              <a:lnSpc>
                <a:spcPct val="138000"/>
              </a:lnSpc>
            </a:pPr>
            <a:r>
              <a:rPr lang="en-IN" sz="2400" b="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Technology Solution</a:t>
            </a:r>
            <a:endParaRPr lang="en-IN" sz="2400" b="1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indent="-6350" algn="just">
              <a:lnSpc>
                <a:spcPct val="138000"/>
              </a:lnSpc>
            </a:pPr>
            <a:r>
              <a:rPr lang="en-IN" sz="2400" b="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Implementation Plan</a:t>
            </a:r>
            <a:endParaRPr lang="en-IN" sz="2400" b="1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indent="-6350" algn="just">
              <a:lnSpc>
                <a:spcPct val="138000"/>
              </a:lnSpc>
            </a:pPr>
            <a:r>
              <a:rPr lang="en-IN" sz="2400" b="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Conclusion</a:t>
            </a:r>
            <a:endParaRPr lang="en-IN" sz="2400" b="1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30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A96E52-BF7B-44A5-BB53-2A9C44174F43}"/>
              </a:ext>
            </a:extLst>
          </p:cNvPr>
          <p:cNvSpPr txBox="1"/>
          <p:nvPr/>
        </p:nvSpPr>
        <p:spPr>
          <a:xfrm>
            <a:off x="1188720" y="1737360"/>
            <a:ext cx="9994392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members must present 1 Minutes each, as marks are awarded individually. The presentations are scheduled from 4 PM to 6 PM on Day3, with additional slots from 9 AM-10 AM, if needed. After the presentation, Send PPTs &amp; Respective Group Photos in WhatsApp group only.</a:t>
            </a:r>
          </a:p>
          <a:p>
            <a:endParaRPr lang="en-IN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IN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4340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193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 in ICAI</dc:creator>
  <cp:lastModifiedBy>AI in ICAI</cp:lastModifiedBy>
  <cp:revision>7</cp:revision>
  <dcterms:created xsi:type="dcterms:W3CDTF">2024-08-09T07:39:31Z</dcterms:created>
  <dcterms:modified xsi:type="dcterms:W3CDTF">2024-10-29T06:59:21Z</dcterms:modified>
</cp:coreProperties>
</file>