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29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7966A-942F-43C1-A1C4-B3A3FE3DC40B}" v="19" dt="2023-08-23T02:54:47.589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8732" autoAdjust="0"/>
  </p:normalViewPr>
  <p:slideViewPr>
    <p:cSldViewPr snapToGrid="0">
      <p:cViewPr varScale="1">
        <p:scale>
          <a:sx n="89" d="100"/>
          <a:sy n="89" d="100"/>
        </p:scale>
        <p:origin x="168" y="50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svg"/><Relationship Id="rId1" Type="http://schemas.openxmlformats.org/officeDocument/2006/relationships/image" Target="../media/image20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svg"/><Relationship Id="rId1" Type="http://schemas.openxmlformats.org/officeDocument/2006/relationships/image" Target="../media/image20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F7241-2852-4AC7-92DD-89B5BD98B2F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75D1F37-2165-45D3-89E4-5F542C223ED8}">
      <dgm:prSet/>
      <dgm:spPr/>
      <dgm:t>
        <a:bodyPr/>
        <a:lstStyle/>
        <a:p>
          <a:r>
            <a:rPr lang="en-US" dirty="0"/>
            <a:t>Time-consuming manual typing of responses to income tax and official notices can delay submissions and compromise deadlines.</a:t>
          </a:r>
        </a:p>
      </dgm:t>
    </dgm:pt>
    <dgm:pt modelId="{1B0F3CAD-B708-4E76-98A4-44EAC1113F22}" type="parTrans" cxnId="{ACB9046A-1108-4E3C-B398-097D4DEC5A8B}">
      <dgm:prSet/>
      <dgm:spPr/>
      <dgm:t>
        <a:bodyPr/>
        <a:lstStyle/>
        <a:p>
          <a:endParaRPr lang="en-US"/>
        </a:p>
      </dgm:t>
    </dgm:pt>
    <dgm:pt modelId="{5D1A7C31-F17A-4D89-B6BF-1D3CF01C68EC}" type="sibTrans" cxnId="{ACB9046A-1108-4E3C-B398-097D4DEC5A8B}">
      <dgm:prSet/>
      <dgm:spPr/>
      <dgm:t>
        <a:bodyPr/>
        <a:lstStyle/>
        <a:p>
          <a:endParaRPr lang="en-US"/>
        </a:p>
      </dgm:t>
    </dgm:pt>
    <dgm:pt modelId="{8F093D37-C5E6-4E94-BFCC-2246225BB568}">
      <dgm:prSet/>
      <dgm:spPr/>
      <dgm:t>
        <a:bodyPr/>
        <a:lstStyle/>
        <a:p>
          <a:r>
            <a:rPr lang="en-US"/>
            <a:t>Formatting errors may occur during manual preparation, leading to inconsistencies and potential misunderstandings in the responses.</a:t>
          </a:r>
        </a:p>
      </dgm:t>
    </dgm:pt>
    <dgm:pt modelId="{14197884-4B58-4A2A-A0BE-8AFC6606693F}" type="parTrans" cxnId="{65AD3EC3-5A18-4883-BCD1-BF587C1E560A}">
      <dgm:prSet/>
      <dgm:spPr/>
      <dgm:t>
        <a:bodyPr/>
        <a:lstStyle/>
        <a:p>
          <a:endParaRPr lang="en-US"/>
        </a:p>
      </dgm:t>
    </dgm:pt>
    <dgm:pt modelId="{48F7DE49-89F9-42D2-A855-86267BD9DDC7}" type="sibTrans" cxnId="{65AD3EC3-5A18-4883-BCD1-BF587C1E560A}">
      <dgm:prSet/>
      <dgm:spPr/>
      <dgm:t>
        <a:bodyPr/>
        <a:lstStyle/>
        <a:p>
          <a:endParaRPr lang="en-US"/>
        </a:p>
      </dgm:t>
    </dgm:pt>
    <dgm:pt modelId="{99EBF7D7-0A78-46A1-B6DC-86746E45871F}">
      <dgm:prSet/>
      <dgm:spPr/>
      <dgm:t>
        <a:bodyPr/>
        <a:lstStyle/>
        <a:p>
          <a:r>
            <a:rPr lang="en-US"/>
            <a:t>Such inaccuracies in manually drafted responses could also result in legal implications.</a:t>
          </a:r>
        </a:p>
      </dgm:t>
    </dgm:pt>
    <dgm:pt modelId="{42A5E22B-6F44-48EB-BAC4-1B0ECA06B7DA}" type="parTrans" cxnId="{FA9ABBBE-F807-4A51-B4DF-2DF9C6B8F33A}">
      <dgm:prSet/>
      <dgm:spPr/>
      <dgm:t>
        <a:bodyPr/>
        <a:lstStyle/>
        <a:p>
          <a:endParaRPr lang="en-US"/>
        </a:p>
      </dgm:t>
    </dgm:pt>
    <dgm:pt modelId="{DB0CF1BC-31DF-4847-AB2F-FCEE6C73D01B}" type="sibTrans" cxnId="{FA9ABBBE-F807-4A51-B4DF-2DF9C6B8F33A}">
      <dgm:prSet/>
      <dgm:spPr/>
      <dgm:t>
        <a:bodyPr/>
        <a:lstStyle/>
        <a:p>
          <a:endParaRPr lang="en-US"/>
        </a:p>
      </dgm:t>
    </dgm:pt>
    <dgm:pt modelId="{1170ABC4-9533-1E49-9249-E6D74163655E}" type="pres">
      <dgm:prSet presAssocID="{5DCF7241-2852-4AC7-92DD-89B5BD98B2F7}" presName="outerComposite" presStyleCnt="0">
        <dgm:presLayoutVars>
          <dgm:chMax val="5"/>
          <dgm:dir/>
          <dgm:resizeHandles val="exact"/>
        </dgm:presLayoutVars>
      </dgm:prSet>
      <dgm:spPr/>
    </dgm:pt>
    <dgm:pt modelId="{5F837F32-A92C-324A-8FA4-FD02EABA5113}" type="pres">
      <dgm:prSet presAssocID="{5DCF7241-2852-4AC7-92DD-89B5BD98B2F7}" presName="dummyMaxCanvas" presStyleCnt="0">
        <dgm:presLayoutVars/>
      </dgm:prSet>
      <dgm:spPr/>
    </dgm:pt>
    <dgm:pt modelId="{645ECA80-411C-1A4C-BBCA-E4F4FC3CB85B}" type="pres">
      <dgm:prSet presAssocID="{5DCF7241-2852-4AC7-92DD-89B5BD98B2F7}" presName="ThreeNodes_1" presStyleLbl="node1" presStyleIdx="0" presStyleCnt="3">
        <dgm:presLayoutVars>
          <dgm:bulletEnabled val="1"/>
        </dgm:presLayoutVars>
      </dgm:prSet>
      <dgm:spPr/>
    </dgm:pt>
    <dgm:pt modelId="{11EA8DFB-8463-B24B-96A4-5D6C1590AF0D}" type="pres">
      <dgm:prSet presAssocID="{5DCF7241-2852-4AC7-92DD-89B5BD98B2F7}" presName="ThreeNodes_2" presStyleLbl="node1" presStyleIdx="1" presStyleCnt="3">
        <dgm:presLayoutVars>
          <dgm:bulletEnabled val="1"/>
        </dgm:presLayoutVars>
      </dgm:prSet>
      <dgm:spPr/>
    </dgm:pt>
    <dgm:pt modelId="{3326F050-9974-374B-A284-5CEE1044AE12}" type="pres">
      <dgm:prSet presAssocID="{5DCF7241-2852-4AC7-92DD-89B5BD98B2F7}" presName="ThreeNodes_3" presStyleLbl="node1" presStyleIdx="2" presStyleCnt="3">
        <dgm:presLayoutVars>
          <dgm:bulletEnabled val="1"/>
        </dgm:presLayoutVars>
      </dgm:prSet>
      <dgm:spPr/>
    </dgm:pt>
    <dgm:pt modelId="{A5D5F44A-0B0E-0345-AB33-D60E522B4B99}" type="pres">
      <dgm:prSet presAssocID="{5DCF7241-2852-4AC7-92DD-89B5BD98B2F7}" presName="ThreeConn_1-2" presStyleLbl="fgAccFollowNode1" presStyleIdx="0" presStyleCnt="2">
        <dgm:presLayoutVars>
          <dgm:bulletEnabled val="1"/>
        </dgm:presLayoutVars>
      </dgm:prSet>
      <dgm:spPr/>
    </dgm:pt>
    <dgm:pt modelId="{0CBED7B4-40A0-5444-BB90-4CDF7FBC86F8}" type="pres">
      <dgm:prSet presAssocID="{5DCF7241-2852-4AC7-92DD-89B5BD98B2F7}" presName="ThreeConn_2-3" presStyleLbl="fgAccFollowNode1" presStyleIdx="1" presStyleCnt="2">
        <dgm:presLayoutVars>
          <dgm:bulletEnabled val="1"/>
        </dgm:presLayoutVars>
      </dgm:prSet>
      <dgm:spPr/>
    </dgm:pt>
    <dgm:pt modelId="{35AC2CE4-8B3E-E043-A75A-81702E7A2A1E}" type="pres">
      <dgm:prSet presAssocID="{5DCF7241-2852-4AC7-92DD-89B5BD98B2F7}" presName="ThreeNodes_1_text" presStyleLbl="node1" presStyleIdx="2" presStyleCnt="3">
        <dgm:presLayoutVars>
          <dgm:bulletEnabled val="1"/>
        </dgm:presLayoutVars>
      </dgm:prSet>
      <dgm:spPr/>
    </dgm:pt>
    <dgm:pt modelId="{74BEB74A-1CF1-C546-98B3-9EBF8CCFA052}" type="pres">
      <dgm:prSet presAssocID="{5DCF7241-2852-4AC7-92DD-89B5BD98B2F7}" presName="ThreeNodes_2_text" presStyleLbl="node1" presStyleIdx="2" presStyleCnt="3">
        <dgm:presLayoutVars>
          <dgm:bulletEnabled val="1"/>
        </dgm:presLayoutVars>
      </dgm:prSet>
      <dgm:spPr/>
    </dgm:pt>
    <dgm:pt modelId="{256D7AF5-F7C3-2D4F-B554-063829CDC982}" type="pres">
      <dgm:prSet presAssocID="{5DCF7241-2852-4AC7-92DD-89B5BD98B2F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363EB12-8D04-9145-82AF-E13CB68D4DED}" type="presOf" srcId="{5DCF7241-2852-4AC7-92DD-89B5BD98B2F7}" destId="{1170ABC4-9533-1E49-9249-E6D74163655E}" srcOrd="0" destOrd="0" presId="urn:microsoft.com/office/officeart/2005/8/layout/vProcess5"/>
    <dgm:cxn modelId="{BE7B6A19-8E65-494B-9344-D5C4F4C94019}" type="presOf" srcId="{8F093D37-C5E6-4E94-BFCC-2246225BB568}" destId="{11EA8DFB-8463-B24B-96A4-5D6C1590AF0D}" srcOrd="0" destOrd="0" presId="urn:microsoft.com/office/officeart/2005/8/layout/vProcess5"/>
    <dgm:cxn modelId="{F64D5F40-A56B-024A-A4BE-FC25D2D7121F}" type="presOf" srcId="{99EBF7D7-0A78-46A1-B6DC-86746E45871F}" destId="{256D7AF5-F7C3-2D4F-B554-063829CDC982}" srcOrd="1" destOrd="0" presId="urn:microsoft.com/office/officeart/2005/8/layout/vProcess5"/>
    <dgm:cxn modelId="{0C8C7151-B372-EE48-AB6E-0219CBB268BC}" type="presOf" srcId="{8F093D37-C5E6-4E94-BFCC-2246225BB568}" destId="{74BEB74A-1CF1-C546-98B3-9EBF8CCFA052}" srcOrd="1" destOrd="0" presId="urn:microsoft.com/office/officeart/2005/8/layout/vProcess5"/>
    <dgm:cxn modelId="{ACB9046A-1108-4E3C-B398-097D4DEC5A8B}" srcId="{5DCF7241-2852-4AC7-92DD-89B5BD98B2F7}" destId="{E75D1F37-2165-45D3-89E4-5F542C223ED8}" srcOrd="0" destOrd="0" parTransId="{1B0F3CAD-B708-4E76-98A4-44EAC1113F22}" sibTransId="{5D1A7C31-F17A-4D89-B6BF-1D3CF01C68EC}"/>
    <dgm:cxn modelId="{82278098-D612-B548-8FB1-E8230003B74B}" type="presOf" srcId="{E75D1F37-2165-45D3-89E4-5F542C223ED8}" destId="{645ECA80-411C-1A4C-BBCA-E4F4FC3CB85B}" srcOrd="0" destOrd="0" presId="urn:microsoft.com/office/officeart/2005/8/layout/vProcess5"/>
    <dgm:cxn modelId="{96B82AB2-3B01-A94F-A84E-D9B472CCE212}" type="presOf" srcId="{48F7DE49-89F9-42D2-A855-86267BD9DDC7}" destId="{0CBED7B4-40A0-5444-BB90-4CDF7FBC86F8}" srcOrd="0" destOrd="0" presId="urn:microsoft.com/office/officeart/2005/8/layout/vProcess5"/>
    <dgm:cxn modelId="{FA9ABBBE-F807-4A51-B4DF-2DF9C6B8F33A}" srcId="{5DCF7241-2852-4AC7-92DD-89B5BD98B2F7}" destId="{99EBF7D7-0A78-46A1-B6DC-86746E45871F}" srcOrd="2" destOrd="0" parTransId="{42A5E22B-6F44-48EB-BAC4-1B0ECA06B7DA}" sibTransId="{DB0CF1BC-31DF-4847-AB2F-FCEE6C73D01B}"/>
    <dgm:cxn modelId="{65AD3EC3-5A18-4883-BCD1-BF587C1E560A}" srcId="{5DCF7241-2852-4AC7-92DD-89B5BD98B2F7}" destId="{8F093D37-C5E6-4E94-BFCC-2246225BB568}" srcOrd="1" destOrd="0" parTransId="{14197884-4B58-4A2A-A0BE-8AFC6606693F}" sibTransId="{48F7DE49-89F9-42D2-A855-86267BD9DDC7}"/>
    <dgm:cxn modelId="{2C60BEDB-88E4-6B44-9F3E-1A66A98AAF5E}" type="presOf" srcId="{5D1A7C31-F17A-4D89-B6BF-1D3CF01C68EC}" destId="{A5D5F44A-0B0E-0345-AB33-D60E522B4B99}" srcOrd="0" destOrd="0" presId="urn:microsoft.com/office/officeart/2005/8/layout/vProcess5"/>
    <dgm:cxn modelId="{B46749EA-1968-CB4D-8708-CF0500BE8AD6}" type="presOf" srcId="{99EBF7D7-0A78-46A1-B6DC-86746E45871F}" destId="{3326F050-9974-374B-A284-5CEE1044AE12}" srcOrd="0" destOrd="0" presId="urn:microsoft.com/office/officeart/2005/8/layout/vProcess5"/>
    <dgm:cxn modelId="{AE90DEF0-7BA4-B84B-849B-56FCF8CF7757}" type="presOf" srcId="{E75D1F37-2165-45D3-89E4-5F542C223ED8}" destId="{35AC2CE4-8B3E-E043-A75A-81702E7A2A1E}" srcOrd="1" destOrd="0" presId="urn:microsoft.com/office/officeart/2005/8/layout/vProcess5"/>
    <dgm:cxn modelId="{68D304D3-98A9-5A42-8A3B-1CE0FDC9750F}" type="presParOf" srcId="{1170ABC4-9533-1E49-9249-E6D74163655E}" destId="{5F837F32-A92C-324A-8FA4-FD02EABA5113}" srcOrd="0" destOrd="0" presId="urn:microsoft.com/office/officeart/2005/8/layout/vProcess5"/>
    <dgm:cxn modelId="{D7F906AE-0ABA-F340-9E23-7A82627C5F09}" type="presParOf" srcId="{1170ABC4-9533-1E49-9249-E6D74163655E}" destId="{645ECA80-411C-1A4C-BBCA-E4F4FC3CB85B}" srcOrd="1" destOrd="0" presId="urn:microsoft.com/office/officeart/2005/8/layout/vProcess5"/>
    <dgm:cxn modelId="{F1CEA600-7C22-1944-8A5C-AF55B700BD8D}" type="presParOf" srcId="{1170ABC4-9533-1E49-9249-E6D74163655E}" destId="{11EA8DFB-8463-B24B-96A4-5D6C1590AF0D}" srcOrd="2" destOrd="0" presId="urn:microsoft.com/office/officeart/2005/8/layout/vProcess5"/>
    <dgm:cxn modelId="{27980F11-9C79-A646-9EF0-E8F12E653FAF}" type="presParOf" srcId="{1170ABC4-9533-1E49-9249-E6D74163655E}" destId="{3326F050-9974-374B-A284-5CEE1044AE12}" srcOrd="3" destOrd="0" presId="urn:microsoft.com/office/officeart/2005/8/layout/vProcess5"/>
    <dgm:cxn modelId="{88419AFD-71C5-3746-BF42-AE2DD28EA700}" type="presParOf" srcId="{1170ABC4-9533-1E49-9249-E6D74163655E}" destId="{A5D5F44A-0B0E-0345-AB33-D60E522B4B99}" srcOrd="4" destOrd="0" presId="urn:microsoft.com/office/officeart/2005/8/layout/vProcess5"/>
    <dgm:cxn modelId="{660DB4DE-EE6B-5A49-96F7-2F28499A6013}" type="presParOf" srcId="{1170ABC4-9533-1E49-9249-E6D74163655E}" destId="{0CBED7B4-40A0-5444-BB90-4CDF7FBC86F8}" srcOrd="5" destOrd="0" presId="urn:microsoft.com/office/officeart/2005/8/layout/vProcess5"/>
    <dgm:cxn modelId="{F74262B1-CB8C-3541-B4D9-E0935DCAF507}" type="presParOf" srcId="{1170ABC4-9533-1E49-9249-E6D74163655E}" destId="{35AC2CE4-8B3E-E043-A75A-81702E7A2A1E}" srcOrd="6" destOrd="0" presId="urn:microsoft.com/office/officeart/2005/8/layout/vProcess5"/>
    <dgm:cxn modelId="{BCC34DB8-F951-3C4C-817A-250481A24165}" type="presParOf" srcId="{1170ABC4-9533-1E49-9249-E6D74163655E}" destId="{74BEB74A-1CF1-C546-98B3-9EBF8CCFA052}" srcOrd="7" destOrd="0" presId="urn:microsoft.com/office/officeart/2005/8/layout/vProcess5"/>
    <dgm:cxn modelId="{1C06681E-32B7-BE4F-A189-A44E0C5A9721}" type="presParOf" srcId="{1170ABC4-9533-1E49-9249-E6D74163655E}" destId="{256D7AF5-F7C3-2D4F-B554-063829CDC98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72BC04-3E7B-4FD3-A50C-F21483A5BE5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97D04BA-89B0-44B7-BF22-429C52BA5EED}">
      <dgm:prSet/>
      <dgm:spPr/>
      <dgm:t>
        <a:bodyPr/>
        <a:lstStyle/>
        <a:p>
          <a:r>
            <a:rPr lang="en-US"/>
            <a:t>Automation through ChatGPT streamlines response drafting for income tax and official notices or other documents like audit engagement letters or proposals, reducing manual effort for Chartered Accountants.</a:t>
          </a:r>
        </a:p>
      </dgm:t>
    </dgm:pt>
    <dgm:pt modelId="{2B6E4CD5-8CA8-49EE-AF60-99ED3E8312B4}" type="parTrans" cxnId="{B0E2E65C-BF6F-4B1F-A59A-099FBD637902}">
      <dgm:prSet/>
      <dgm:spPr/>
      <dgm:t>
        <a:bodyPr/>
        <a:lstStyle/>
        <a:p>
          <a:endParaRPr lang="en-US"/>
        </a:p>
      </dgm:t>
    </dgm:pt>
    <dgm:pt modelId="{538F74C1-CEF6-40A5-B448-0AB0081A07F1}" type="sibTrans" cxnId="{B0E2E65C-BF6F-4B1F-A59A-099FBD637902}">
      <dgm:prSet/>
      <dgm:spPr/>
      <dgm:t>
        <a:bodyPr/>
        <a:lstStyle/>
        <a:p>
          <a:endParaRPr lang="en-US"/>
        </a:p>
      </dgm:t>
    </dgm:pt>
    <dgm:pt modelId="{89997F3D-AC81-40DE-A61B-5A1574127824}">
      <dgm:prSet/>
      <dgm:spPr/>
      <dgm:t>
        <a:bodyPr/>
        <a:lstStyle/>
        <a:p>
          <a:r>
            <a:rPr lang="en-US"/>
            <a:t>AI minimizes errors in responses, ensuring accuracy and compliance with regulations, enhancing the quality of work for professionals.</a:t>
          </a:r>
        </a:p>
      </dgm:t>
    </dgm:pt>
    <dgm:pt modelId="{79A4D70E-B62D-4433-9873-EE2276347CA6}" type="parTrans" cxnId="{F2C18903-FBF0-4B6A-A28A-6AF78A01CC8C}">
      <dgm:prSet/>
      <dgm:spPr/>
      <dgm:t>
        <a:bodyPr/>
        <a:lstStyle/>
        <a:p>
          <a:endParaRPr lang="en-US"/>
        </a:p>
      </dgm:t>
    </dgm:pt>
    <dgm:pt modelId="{8654A0AD-E722-4795-A879-E41FF9A06F0B}" type="sibTrans" cxnId="{F2C18903-FBF0-4B6A-A28A-6AF78A01CC8C}">
      <dgm:prSet/>
      <dgm:spPr/>
      <dgm:t>
        <a:bodyPr/>
        <a:lstStyle/>
        <a:p>
          <a:endParaRPr lang="en-US"/>
        </a:p>
      </dgm:t>
    </dgm:pt>
    <dgm:pt modelId="{7D208BC0-24A2-421A-A217-61E215886DF7}">
      <dgm:prSet/>
      <dgm:spPr/>
      <dgm:t>
        <a:bodyPr/>
        <a:lstStyle/>
        <a:p>
          <a:r>
            <a:rPr lang="en-US"/>
            <a:t>Efficiency boost as AI handles drafting, enabling accountants to allocate more time to critical analysis and strategic decision-making tasks.</a:t>
          </a:r>
        </a:p>
      </dgm:t>
    </dgm:pt>
    <dgm:pt modelId="{E91AD3B2-D50A-4C38-B4C9-DFF25E310D57}" type="parTrans" cxnId="{BA772780-21AB-4A75-990D-8AA54FB75689}">
      <dgm:prSet/>
      <dgm:spPr/>
      <dgm:t>
        <a:bodyPr/>
        <a:lstStyle/>
        <a:p>
          <a:endParaRPr lang="en-US"/>
        </a:p>
      </dgm:t>
    </dgm:pt>
    <dgm:pt modelId="{08C5334F-669D-463D-9BCA-06C898AB0568}" type="sibTrans" cxnId="{BA772780-21AB-4A75-990D-8AA54FB75689}">
      <dgm:prSet/>
      <dgm:spPr/>
      <dgm:t>
        <a:bodyPr/>
        <a:lstStyle/>
        <a:p>
          <a:endParaRPr lang="en-US"/>
        </a:p>
      </dgm:t>
    </dgm:pt>
    <dgm:pt modelId="{49E4BD57-0C33-404D-A6AA-7ACECDBE5AAE}" type="pres">
      <dgm:prSet presAssocID="{D272BC04-3E7B-4FD3-A50C-F21483A5BE56}" presName="root" presStyleCnt="0">
        <dgm:presLayoutVars>
          <dgm:dir/>
          <dgm:resizeHandles val="exact"/>
        </dgm:presLayoutVars>
      </dgm:prSet>
      <dgm:spPr/>
    </dgm:pt>
    <dgm:pt modelId="{A331A5D8-02B3-4898-AF14-A5E96DB18B59}" type="pres">
      <dgm:prSet presAssocID="{C97D04BA-89B0-44B7-BF22-429C52BA5EED}" presName="compNode" presStyleCnt="0"/>
      <dgm:spPr/>
    </dgm:pt>
    <dgm:pt modelId="{BE24B835-0915-4ADB-A075-E09E83837E3B}" type="pres">
      <dgm:prSet presAssocID="{C97D04BA-89B0-44B7-BF22-429C52BA5EED}" presName="bgRect" presStyleLbl="bgShp" presStyleIdx="0" presStyleCnt="3"/>
      <dgm:spPr/>
    </dgm:pt>
    <dgm:pt modelId="{CCD934AC-41A6-4B1A-A6E2-FA106D047EFB}" type="pres">
      <dgm:prSet presAssocID="{C97D04BA-89B0-44B7-BF22-429C52BA5EE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7586032-41C1-43B7-8CAE-2C3399709BD3}" type="pres">
      <dgm:prSet presAssocID="{C97D04BA-89B0-44B7-BF22-429C52BA5EED}" presName="spaceRect" presStyleCnt="0"/>
      <dgm:spPr/>
    </dgm:pt>
    <dgm:pt modelId="{BA4E938B-830A-4985-8D15-207D9F7B230D}" type="pres">
      <dgm:prSet presAssocID="{C97D04BA-89B0-44B7-BF22-429C52BA5EED}" presName="parTx" presStyleLbl="revTx" presStyleIdx="0" presStyleCnt="3">
        <dgm:presLayoutVars>
          <dgm:chMax val="0"/>
          <dgm:chPref val="0"/>
        </dgm:presLayoutVars>
      </dgm:prSet>
      <dgm:spPr/>
    </dgm:pt>
    <dgm:pt modelId="{7AF71323-5B84-4267-B3E8-E7A190A3FDED}" type="pres">
      <dgm:prSet presAssocID="{538F74C1-CEF6-40A5-B448-0AB0081A07F1}" presName="sibTrans" presStyleCnt="0"/>
      <dgm:spPr/>
    </dgm:pt>
    <dgm:pt modelId="{88914E93-4007-4431-A5F8-773CEAE2EAE7}" type="pres">
      <dgm:prSet presAssocID="{89997F3D-AC81-40DE-A61B-5A1574127824}" presName="compNode" presStyleCnt="0"/>
      <dgm:spPr/>
    </dgm:pt>
    <dgm:pt modelId="{07B13696-F553-47F1-A274-2F31FFD5961B}" type="pres">
      <dgm:prSet presAssocID="{89997F3D-AC81-40DE-A61B-5A1574127824}" presName="bgRect" presStyleLbl="bgShp" presStyleIdx="1" presStyleCnt="3"/>
      <dgm:spPr/>
    </dgm:pt>
    <dgm:pt modelId="{52E5BF96-D66B-4FA0-9C17-5FD974F61DD4}" type="pres">
      <dgm:prSet presAssocID="{89997F3D-AC81-40DE-A61B-5A15741278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323F106D-B1CE-49B2-AB47-D63D36344E78}" type="pres">
      <dgm:prSet presAssocID="{89997F3D-AC81-40DE-A61B-5A1574127824}" presName="spaceRect" presStyleCnt="0"/>
      <dgm:spPr/>
    </dgm:pt>
    <dgm:pt modelId="{0610CFFE-A289-42A1-8E47-DD45B00003C2}" type="pres">
      <dgm:prSet presAssocID="{89997F3D-AC81-40DE-A61B-5A1574127824}" presName="parTx" presStyleLbl="revTx" presStyleIdx="1" presStyleCnt="3">
        <dgm:presLayoutVars>
          <dgm:chMax val="0"/>
          <dgm:chPref val="0"/>
        </dgm:presLayoutVars>
      </dgm:prSet>
      <dgm:spPr/>
    </dgm:pt>
    <dgm:pt modelId="{87CD24EC-0D82-4851-B252-C920871A5EFF}" type="pres">
      <dgm:prSet presAssocID="{8654A0AD-E722-4795-A879-E41FF9A06F0B}" presName="sibTrans" presStyleCnt="0"/>
      <dgm:spPr/>
    </dgm:pt>
    <dgm:pt modelId="{9EEBCEA6-6A8E-4AFE-8890-26F433F294AB}" type="pres">
      <dgm:prSet presAssocID="{7D208BC0-24A2-421A-A217-61E215886DF7}" presName="compNode" presStyleCnt="0"/>
      <dgm:spPr/>
    </dgm:pt>
    <dgm:pt modelId="{7254294C-806B-403C-A825-655AB0BE1B14}" type="pres">
      <dgm:prSet presAssocID="{7D208BC0-24A2-421A-A217-61E215886DF7}" presName="bgRect" presStyleLbl="bgShp" presStyleIdx="2" presStyleCnt="3"/>
      <dgm:spPr/>
    </dgm:pt>
    <dgm:pt modelId="{DB9354BD-F0D8-497D-B55F-0ECB9657DF4C}" type="pres">
      <dgm:prSet presAssocID="{7D208BC0-24A2-421A-A217-61E215886D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801AD07-6FF4-42BC-ADB5-4D7C5000C552}" type="pres">
      <dgm:prSet presAssocID="{7D208BC0-24A2-421A-A217-61E215886DF7}" presName="spaceRect" presStyleCnt="0"/>
      <dgm:spPr/>
    </dgm:pt>
    <dgm:pt modelId="{A2B1691E-9852-429C-8380-95903867D02C}" type="pres">
      <dgm:prSet presAssocID="{7D208BC0-24A2-421A-A217-61E215886DF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2C18903-FBF0-4B6A-A28A-6AF78A01CC8C}" srcId="{D272BC04-3E7B-4FD3-A50C-F21483A5BE56}" destId="{89997F3D-AC81-40DE-A61B-5A1574127824}" srcOrd="1" destOrd="0" parTransId="{79A4D70E-B62D-4433-9873-EE2276347CA6}" sibTransId="{8654A0AD-E722-4795-A879-E41FF9A06F0B}"/>
    <dgm:cxn modelId="{C46EAB22-463C-4D23-AAD7-E6FFAF593FC9}" type="presOf" srcId="{C97D04BA-89B0-44B7-BF22-429C52BA5EED}" destId="{BA4E938B-830A-4985-8D15-207D9F7B230D}" srcOrd="0" destOrd="0" presId="urn:microsoft.com/office/officeart/2018/2/layout/IconVerticalSolidList"/>
    <dgm:cxn modelId="{FCB26A59-2EB5-4F3C-8C19-8C82E85F9309}" type="presOf" srcId="{89997F3D-AC81-40DE-A61B-5A1574127824}" destId="{0610CFFE-A289-42A1-8E47-DD45B00003C2}" srcOrd="0" destOrd="0" presId="urn:microsoft.com/office/officeart/2018/2/layout/IconVerticalSolidList"/>
    <dgm:cxn modelId="{B0E2E65C-BF6F-4B1F-A59A-099FBD637902}" srcId="{D272BC04-3E7B-4FD3-A50C-F21483A5BE56}" destId="{C97D04BA-89B0-44B7-BF22-429C52BA5EED}" srcOrd="0" destOrd="0" parTransId="{2B6E4CD5-8CA8-49EE-AF60-99ED3E8312B4}" sibTransId="{538F74C1-CEF6-40A5-B448-0AB0081A07F1}"/>
    <dgm:cxn modelId="{BA772780-21AB-4A75-990D-8AA54FB75689}" srcId="{D272BC04-3E7B-4FD3-A50C-F21483A5BE56}" destId="{7D208BC0-24A2-421A-A217-61E215886DF7}" srcOrd="2" destOrd="0" parTransId="{E91AD3B2-D50A-4C38-B4C9-DFF25E310D57}" sibTransId="{08C5334F-669D-463D-9BCA-06C898AB0568}"/>
    <dgm:cxn modelId="{5C443D92-25D8-43E9-A974-463B760BEF21}" type="presOf" srcId="{7D208BC0-24A2-421A-A217-61E215886DF7}" destId="{A2B1691E-9852-429C-8380-95903867D02C}" srcOrd="0" destOrd="0" presId="urn:microsoft.com/office/officeart/2018/2/layout/IconVerticalSolidList"/>
    <dgm:cxn modelId="{49750BEB-9E50-429C-A17B-BC708289FB74}" type="presOf" srcId="{D272BC04-3E7B-4FD3-A50C-F21483A5BE56}" destId="{49E4BD57-0C33-404D-A6AA-7ACECDBE5AAE}" srcOrd="0" destOrd="0" presId="urn:microsoft.com/office/officeart/2018/2/layout/IconVerticalSolidList"/>
    <dgm:cxn modelId="{1C2E78D1-867E-4B94-A567-3844A91A9419}" type="presParOf" srcId="{49E4BD57-0C33-404D-A6AA-7ACECDBE5AAE}" destId="{A331A5D8-02B3-4898-AF14-A5E96DB18B59}" srcOrd="0" destOrd="0" presId="urn:microsoft.com/office/officeart/2018/2/layout/IconVerticalSolidList"/>
    <dgm:cxn modelId="{948238D0-9717-4D51-91EC-8DA27241EB07}" type="presParOf" srcId="{A331A5D8-02B3-4898-AF14-A5E96DB18B59}" destId="{BE24B835-0915-4ADB-A075-E09E83837E3B}" srcOrd="0" destOrd="0" presId="urn:microsoft.com/office/officeart/2018/2/layout/IconVerticalSolidList"/>
    <dgm:cxn modelId="{702080FB-2459-4B3A-B9E5-5D40AE8765D2}" type="presParOf" srcId="{A331A5D8-02B3-4898-AF14-A5E96DB18B59}" destId="{CCD934AC-41A6-4B1A-A6E2-FA106D047EFB}" srcOrd="1" destOrd="0" presId="urn:microsoft.com/office/officeart/2018/2/layout/IconVerticalSolidList"/>
    <dgm:cxn modelId="{7E68F964-5270-47FA-B53A-4622DBC7C251}" type="presParOf" srcId="{A331A5D8-02B3-4898-AF14-A5E96DB18B59}" destId="{37586032-41C1-43B7-8CAE-2C3399709BD3}" srcOrd="2" destOrd="0" presId="urn:microsoft.com/office/officeart/2018/2/layout/IconVerticalSolidList"/>
    <dgm:cxn modelId="{701F3AFB-B9DD-48AE-BE12-8593F5CCF9A0}" type="presParOf" srcId="{A331A5D8-02B3-4898-AF14-A5E96DB18B59}" destId="{BA4E938B-830A-4985-8D15-207D9F7B230D}" srcOrd="3" destOrd="0" presId="urn:microsoft.com/office/officeart/2018/2/layout/IconVerticalSolidList"/>
    <dgm:cxn modelId="{1053DC15-B5D2-4A58-AFB0-EEDF24D4960B}" type="presParOf" srcId="{49E4BD57-0C33-404D-A6AA-7ACECDBE5AAE}" destId="{7AF71323-5B84-4267-B3E8-E7A190A3FDED}" srcOrd="1" destOrd="0" presId="urn:microsoft.com/office/officeart/2018/2/layout/IconVerticalSolidList"/>
    <dgm:cxn modelId="{D2456699-2EFD-4AC9-84D7-55EA6E319E0A}" type="presParOf" srcId="{49E4BD57-0C33-404D-A6AA-7ACECDBE5AAE}" destId="{88914E93-4007-4431-A5F8-773CEAE2EAE7}" srcOrd="2" destOrd="0" presId="urn:microsoft.com/office/officeart/2018/2/layout/IconVerticalSolidList"/>
    <dgm:cxn modelId="{EC82D697-C6D5-4AE0-83A4-C5E5781F0349}" type="presParOf" srcId="{88914E93-4007-4431-A5F8-773CEAE2EAE7}" destId="{07B13696-F553-47F1-A274-2F31FFD5961B}" srcOrd="0" destOrd="0" presId="urn:microsoft.com/office/officeart/2018/2/layout/IconVerticalSolidList"/>
    <dgm:cxn modelId="{B3BE1E47-0821-4903-8806-83F2D19C06E4}" type="presParOf" srcId="{88914E93-4007-4431-A5F8-773CEAE2EAE7}" destId="{52E5BF96-D66B-4FA0-9C17-5FD974F61DD4}" srcOrd="1" destOrd="0" presId="urn:microsoft.com/office/officeart/2018/2/layout/IconVerticalSolidList"/>
    <dgm:cxn modelId="{955BF106-67BF-4FE5-A956-9F5E2A559180}" type="presParOf" srcId="{88914E93-4007-4431-A5F8-773CEAE2EAE7}" destId="{323F106D-B1CE-49B2-AB47-D63D36344E78}" srcOrd="2" destOrd="0" presId="urn:microsoft.com/office/officeart/2018/2/layout/IconVerticalSolidList"/>
    <dgm:cxn modelId="{48C7B70C-9041-447A-A627-DB80902652A5}" type="presParOf" srcId="{88914E93-4007-4431-A5F8-773CEAE2EAE7}" destId="{0610CFFE-A289-42A1-8E47-DD45B00003C2}" srcOrd="3" destOrd="0" presId="urn:microsoft.com/office/officeart/2018/2/layout/IconVerticalSolidList"/>
    <dgm:cxn modelId="{982638DD-6FCE-434F-B0A4-77F5A7DD1909}" type="presParOf" srcId="{49E4BD57-0C33-404D-A6AA-7ACECDBE5AAE}" destId="{87CD24EC-0D82-4851-B252-C920871A5EFF}" srcOrd="3" destOrd="0" presId="urn:microsoft.com/office/officeart/2018/2/layout/IconVerticalSolidList"/>
    <dgm:cxn modelId="{A0C702A8-C217-4A26-9EEB-533977BC1B79}" type="presParOf" srcId="{49E4BD57-0C33-404D-A6AA-7ACECDBE5AAE}" destId="{9EEBCEA6-6A8E-4AFE-8890-26F433F294AB}" srcOrd="4" destOrd="0" presId="urn:microsoft.com/office/officeart/2018/2/layout/IconVerticalSolidList"/>
    <dgm:cxn modelId="{7FA34F91-0082-49CB-B75A-FDF96C01EDFF}" type="presParOf" srcId="{9EEBCEA6-6A8E-4AFE-8890-26F433F294AB}" destId="{7254294C-806B-403C-A825-655AB0BE1B14}" srcOrd="0" destOrd="0" presId="urn:microsoft.com/office/officeart/2018/2/layout/IconVerticalSolidList"/>
    <dgm:cxn modelId="{F5AC31AE-5219-4877-AB31-C05BC6709514}" type="presParOf" srcId="{9EEBCEA6-6A8E-4AFE-8890-26F433F294AB}" destId="{DB9354BD-F0D8-497D-B55F-0ECB9657DF4C}" srcOrd="1" destOrd="0" presId="urn:microsoft.com/office/officeart/2018/2/layout/IconVerticalSolidList"/>
    <dgm:cxn modelId="{DA4D1D87-F573-4EB6-A237-1178AA536E49}" type="presParOf" srcId="{9EEBCEA6-6A8E-4AFE-8890-26F433F294AB}" destId="{9801AD07-6FF4-42BC-ADB5-4D7C5000C552}" srcOrd="2" destOrd="0" presId="urn:microsoft.com/office/officeart/2018/2/layout/IconVerticalSolidList"/>
    <dgm:cxn modelId="{47F497A8-A6FE-4F07-ADB7-0B35510D831B}" type="presParOf" srcId="{9EEBCEA6-6A8E-4AFE-8890-26F433F294AB}" destId="{A2B1691E-9852-429C-8380-95903867D0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49418-40C1-40C4-9D5C-CB4C5A923AE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CDE684-32F6-45E1-9DC5-2EC391A36C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Input the notice details into ChatGPT's interface for response generation.</a:t>
          </a:r>
        </a:p>
      </dgm:t>
    </dgm:pt>
    <dgm:pt modelId="{9DC69650-9E59-4150-B59E-76AB1B0252E7}" type="parTrans" cxnId="{DBEBBD15-913A-4C33-B438-5E7B40B7AB98}">
      <dgm:prSet/>
      <dgm:spPr/>
      <dgm:t>
        <a:bodyPr/>
        <a:lstStyle/>
        <a:p>
          <a:endParaRPr lang="en-US"/>
        </a:p>
      </dgm:t>
    </dgm:pt>
    <dgm:pt modelId="{6CDED53F-37A4-48FF-A6B4-80B95C34F151}" type="sibTrans" cxnId="{DBEBBD15-913A-4C33-B438-5E7B40B7AB98}">
      <dgm:prSet/>
      <dgm:spPr/>
      <dgm:t>
        <a:bodyPr/>
        <a:lstStyle/>
        <a:p>
          <a:endParaRPr lang="en-US"/>
        </a:p>
      </dgm:t>
    </dgm:pt>
    <dgm:pt modelId="{D40E0E76-6C3A-48BF-84E7-70F758D5AF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Review and customize the drafted responses as needed to ensure accuracy and relevance before finalization for submission.</a:t>
          </a:r>
        </a:p>
      </dgm:t>
    </dgm:pt>
    <dgm:pt modelId="{3360C1D2-68E9-47A9-9B52-420EA1197938}" type="sibTrans" cxnId="{B3CB4C94-0030-48E3-8A5B-843898AB377F}">
      <dgm:prSet/>
      <dgm:spPr/>
      <dgm:t>
        <a:bodyPr/>
        <a:lstStyle/>
        <a:p>
          <a:endParaRPr lang="en-US"/>
        </a:p>
      </dgm:t>
    </dgm:pt>
    <dgm:pt modelId="{192E6FCD-E882-487D-90F6-36865DEBB127}" type="parTrans" cxnId="{B3CB4C94-0030-48E3-8A5B-843898AB377F}">
      <dgm:prSet/>
      <dgm:spPr/>
      <dgm:t>
        <a:bodyPr/>
        <a:lstStyle/>
        <a:p>
          <a:endParaRPr lang="en-US"/>
        </a:p>
      </dgm:t>
    </dgm:pt>
    <dgm:pt modelId="{A2C6D52C-15A5-4EDB-A617-8E8879D6B87D}" type="pres">
      <dgm:prSet presAssocID="{18349418-40C1-40C4-9D5C-CB4C5A923AE3}" presName="root" presStyleCnt="0">
        <dgm:presLayoutVars>
          <dgm:dir/>
          <dgm:resizeHandles val="exact"/>
        </dgm:presLayoutVars>
      </dgm:prSet>
      <dgm:spPr/>
    </dgm:pt>
    <dgm:pt modelId="{4AC160E7-13FE-4CD4-ACE2-B888F0986118}" type="pres">
      <dgm:prSet presAssocID="{95CDE684-32F6-45E1-9DC5-2EC391A36C31}" presName="compNode" presStyleCnt="0"/>
      <dgm:spPr/>
    </dgm:pt>
    <dgm:pt modelId="{75C1D5B6-0438-4155-82F2-74F3DE7030E4}" type="pres">
      <dgm:prSet presAssocID="{95CDE684-32F6-45E1-9DC5-2EC391A36C3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1061E9A9-A17C-4CAB-89A5-A6BC7862AC02}" type="pres">
      <dgm:prSet presAssocID="{95CDE684-32F6-45E1-9DC5-2EC391A36C31}" presName="spaceRect" presStyleCnt="0"/>
      <dgm:spPr/>
    </dgm:pt>
    <dgm:pt modelId="{1462B4EC-D215-4FE0-AF1F-15C133D30EF8}" type="pres">
      <dgm:prSet presAssocID="{95CDE684-32F6-45E1-9DC5-2EC391A36C31}" presName="textRect" presStyleLbl="revTx" presStyleIdx="0" presStyleCnt="2">
        <dgm:presLayoutVars>
          <dgm:chMax val="1"/>
          <dgm:chPref val="1"/>
        </dgm:presLayoutVars>
      </dgm:prSet>
      <dgm:spPr/>
    </dgm:pt>
    <dgm:pt modelId="{5C231DDF-9BEE-4D83-AD95-3EA8FD600CFA}" type="pres">
      <dgm:prSet presAssocID="{6CDED53F-37A4-48FF-A6B4-80B95C34F151}" presName="sibTrans" presStyleCnt="0"/>
      <dgm:spPr/>
    </dgm:pt>
    <dgm:pt modelId="{6F10F0F4-860C-4548-8891-114D50F2C7A1}" type="pres">
      <dgm:prSet presAssocID="{D40E0E76-6C3A-48BF-84E7-70F758D5AF1F}" presName="compNode" presStyleCnt="0"/>
      <dgm:spPr/>
    </dgm:pt>
    <dgm:pt modelId="{B608B8A2-B02D-481F-B64A-F6C57733F2A2}" type="pres">
      <dgm:prSet presAssocID="{D40E0E76-6C3A-48BF-84E7-70F758D5AF1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EDD40DA6-57AC-467B-A042-0AB00C5AD925}" type="pres">
      <dgm:prSet presAssocID="{D40E0E76-6C3A-48BF-84E7-70F758D5AF1F}" presName="spaceRect" presStyleCnt="0"/>
      <dgm:spPr/>
    </dgm:pt>
    <dgm:pt modelId="{1417CFB4-536B-4F2D-A475-5FCC1C2C717C}" type="pres">
      <dgm:prSet presAssocID="{D40E0E76-6C3A-48BF-84E7-70F758D5AF1F}" presName="textRect" presStyleLbl="revTx" presStyleIdx="1" presStyleCnt="2" custScaleX="112663">
        <dgm:presLayoutVars>
          <dgm:chMax val="1"/>
          <dgm:chPref val="1"/>
        </dgm:presLayoutVars>
      </dgm:prSet>
      <dgm:spPr/>
    </dgm:pt>
  </dgm:ptLst>
  <dgm:cxnLst>
    <dgm:cxn modelId="{DBEBBD15-913A-4C33-B438-5E7B40B7AB98}" srcId="{18349418-40C1-40C4-9D5C-CB4C5A923AE3}" destId="{95CDE684-32F6-45E1-9DC5-2EC391A36C31}" srcOrd="0" destOrd="0" parTransId="{9DC69650-9E59-4150-B59E-76AB1B0252E7}" sibTransId="{6CDED53F-37A4-48FF-A6B4-80B95C34F151}"/>
    <dgm:cxn modelId="{8FB1A325-CBC7-4369-9D16-899F88FA00D6}" type="presOf" srcId="{95CDE684-32F6-45E1-9DC5-2EC391A36C31}" destId="{1462B4EC-D215-4FE0-AF1F-15C133D30EF8}" srcOrd="0" destOrd="0" presId="urn:microsoft.com/office/officeart/2018/2/layout/IconLabelList"/>
    <dgm:cxn modelId="{7499F344-5BA9-4FC9-AF73-4E744E408586}" type="presOf" srcId="{18349418-40C1-40C4-9D5C-CB4C5A923AE3}" destId="{A2C6D52C-15A5-4EDB-A617-8E8879D6B87D}" srcOrd="0" destOrd="0" presId="urn:microsoft.com/office/officeart/2018/2/layout/IconLabelList"/>
    <dgm:cxn modelId="{47CCD652-AF3E-4541-B62F-4C1E6A4CC76F}" type="presOf" srcId="{D40E0E76-6C3A-48BF-84E7-70F758D5AF1F}" destId="{1417CFB4-536B-4F2D-A475-5FCC1C2C717C}" srcOrd="0" destOrd="0" presId="urn:microsoft.com/office/officeart/2018/2/layout/IconLabelList"/>
    <dgm:cxn modelId="{B3CB4C94-0030-48E3-8A5B-843898AB377F}" srcId="{18349418-40C1-40C4-9D5C-CB4C5A923AE3}" destId="{D40E0E76-6C3A-48BF-84E7-70F758D5AF1F}" srcOrd="1" destOrd="0" parTransId="{192E6FCD-E882-487D-90F6-36865DEBB127}" sibTransId="{3360C1D2-68E9-47A9-9B52-420EA1197938}"/>
    <dgm:cxn modelId="{6E1DC2E4-FC33-4AD8-A9CF-CD1374D2874E}" type="presParOf" srcId="{A2C6D52C-15A5-4EDB-A617-8E8879D6B87D}" destId="{4AC160E7-13FE-4CD4-ACE2-B888F0986118}" srcOrd="0" destOrd="0" presId="urn:microsoft.com/office/officeart/2018/2/layout/IconLabelList"/>
    <dgm:cxn modelId="{7D1C7FFB-9C95-40C0-9FF9-31B5988F85E0}" type="presParOf" srcId="{4AC160E7-13FE-4CD4-ACE2-B888F0986118}" destId="{75C1D5B6-0438-4155-82F2-74F3DE7030E4}" srcOrd="0" destOrd="0" presId="urn:microsoft.com/office/officeart/2018/2/layout/IconLabelList"/>
    <dgm:cxn modelId="{A1B25251-1248-4D98-860C-348BF7CC453E}" type="presParOf" srcId="{4AC160E7-13FE-4CD4-ACE2-B888F0986118}" destId="{1061E9A9-A17C-4CAB-89A5-A6BC7862AC02}" srcOrd="1" destOrd="0" presId="urn:microsoft.com/office/officeart/2018/2/layout/IconLabelList"/>
    <dgm:cxn modelId="{DD806EEC-4AA8-449F-B09E-B37C952AE45B}" type="presParOf" srcId="{4AC160E7-13FE-4CD4-ACE2-B888F0986118}" destId="{1462B4EC-D215-4FE0-AF1F-15C133D30EF8}" srcOrd="2" destOrd="0" presId="urn:microsoft.com/office/officeart/2018/2/layout/IconLabelList"/>
    <dgm:cxn modelId="{1F1C061D-BD90-41EA-AC1B-6FC539456B62}" type="presParOf" srcId="{A2C6D52C-15A5-4EDB-A617-8E8879D6B87D}" destId="{5C231DDF-9BEE-4D83-AD95-3EA8FD600CFA}" srcOrd="1" destOrd="0" presId="urn:microsoft.com/office/officeart/2018/2/layout/IconLabelList"/>
    <dgm:cxn modelId="{B27C2989-B259-4981-BF79-2D2EA71A41DD}" type="presParOf" srcId="{A2C6D52C-15A5-4EDB-A617-8E8879D6B87D}" destId="{6F10F0F4-860C-4548-8891-114D50F2C7A1}" srcOrd="2" destOrd="0" presId="urn:microsoft.com/office/officeart/2018/2/layout/IconLabelList"/>
    <dgm:cxn modelId="{7531BFB5-81F5-4E8A-97A2-0356AA5939D1}" type="presParOf" srcId="{6F10F0F4-860C-4548-8891-114D50F2C7A1}" destId="{B608B8A2-B02D-481F-B64A-F6C57733F2A2}" srcOrd="0" destOrd="0" presId="urn:microsoft.com/office/officeart/2018/2/layout/IconLabelList"/>
    <dgm:cxn modelId="{6661D22D-4FE2-4CEB-AF1D-5E7BE4239151}" type="presParOf" srcId="{6F10F0F4-860C-4548-8891-114D50F2C7A1}" destId="{EDD40DA6-57AC-467B-A042-0AB00C5AD925}" srcOrd="1" destOrd="0" presId="urn:microsoft.com/office/officeart/2018/2/layout/IconLabelList"/>
    <dgm:cxn modelId="{69B7B9ED-7A7B-4935-BAAA-73FCB076B14A}" type="presParOf" srcId="{6F10F0F4-860C-4548-8891-114D50F2C7A1}" destId="{1417CFB4-536B-4F2D-A475-5FCC1C2C717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D08EBC-83A9-413E-8644-891401BDA23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C837A0-5041-454E-9D26-20B9619CA9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Time savings from automated drafting with ChatGPT allow professionals to focus on higher-value tasks and strategic planning.</a:t>
          </a:r>
        </a:p>
      </dgm:t>
    </dgm:pt>
    <dgm:pt modelId="{972886EB-38BC-4674-A3E0-36AFC8EB3D3A}" type="parTrans" cxnId="{253C761D-3D29-4BA3-8ECC-753A314F6F23}">
      <dgm:prSet/>
      <dgm:spPr/>
      <dgm:t>
        <a:bodyPr/>
        <a:lstStyle/>
        <a:p>
          <a:endParaRPr lang="en-US"/>
        </a:p>
      </dgm:t>
    </dgm:pt>
    <dgm:pt modelId="{7FA36664-3672-43D1-A845-7D662779A201}" type="sibTrans" cxnId="{253C761D-3D29-4BA3-8ECC-753A314F6F2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3D2C29E-1739-474C-86E2-409FD0CC57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Improved accuracy in response drafting reduces errors and ensures consistency in the information provided to clients and authorities.</a:t>
          </a:r>
        </a:p>
      </dgm:t>
    </dgm:pt>
    <dgm:pt modelId="{857827F2-2D69-4767-9D1A-8059FE53F178}" type="parTrans" cxnId="{15C59D6D-72A0-4D5E-BE4A-4A7D03399C92}">
      <dgm:prSet/>
      <dgm:spPr/>
      <dgm:t>
        <a:bodyPr/>
        <a:lstStyle/>
        <a:p>
          <a:endParaRPr lang="en-US"/>
        </a:p>
      </dgm:t>
    </dgm:pt>
    <dgm:pt modelId="{1FDB2E5F-C914-4F31-96F7-8286A1ACDE0F}" type="sibTrans" cxnId="{15C59D6D-72A0-4D5E-BE4A-4A7D03399C9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BA325B7-DB67-4B0A-B5E2-7B3DE8030A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 dirty="0"/>
            <a:t>Enhanced productivity as ChatGPT streamlines the document creation process, boosting efficiency and enabling faster turnaround times.</a:t>
          </a:r>
        </a:p>
      </dgm:t>
    </dgm:pt>
    <dgm:pt modelId="{E0143A76-EEF7-4EF8-9299-7AA1F4461D33}" type="parTrans" cxnId="{5F3DDAF6-FC1C-4ED5-B9DE-D32EFC777282}">
      <dgm:prSet/>
      <dgm:spPr/>
      <dgm:t>
        <a:bodyPr/>
        <a:lstStyle/>
        <a:p>
          <a:endParaRPr lang="en-US"/>
        </a:p>
      </dgm:t>
    </dgm:pt>
    <dgm:pt modelId="{2C854306-A3A2-4ED9-BDE8-1F55C9331170}" type="sibTrans" cxnId="{5F3DDAF6-FC1C-4ED5-B9DE-D32EFC777282}">
      <dgm:prSet/>
      <dgm:spPr/>
      <dgm:t>
        <a:bodyPr/>
        <a:lstStyle/>
        <a:p>
          <a:endParaRPr lang="en-US"/>
        </a:p>
      </dgm:t>
    </dgm:pt>
    <dgm:pt modelId="{CA048562-50E4-4D94-9A55-BB0BFF27F595}" type="pres">
      <dgm:prSet presAssocID="{CCD08EBC-83A9-413E-8644-891401BDA23A}" presName="root" presStyleCnt="0">
        <dgm:presLayoutVars>
          <dgm:dir/>
          <dgm:resizeHandles val="exact"/>
        </dgm:presLayoutVars>
      </dgm:prSet>
      <dgm:spPr/>
    </dgm:pt>
    <dgm:pt modelId="{E019A97C-ED75-478D-B3EE-18373A58B54D}" type="pres">
      <dgm:prSet presAssocID="{CCD08EBC-83A9-413E-8644-891401BDA23A}" presName="container" presStyleCnt="0">
        <dgm:presLayoutVars>
          <dgm:dir/>
          <dgm:resizeHandles val="exact"/>
        </dgm:presLayoutVars>
      </dgm:prSet>
      <dgm:spPr/>
    </dgm:pt>
    <dgm:pt modelId="{6829EB26-4127-4C1A-9CFC-85ACF9610F52}" type="pres">
      <dgm:prSet presAssocID="{87C837A0-5041-454E-9D26-20B9619CA95C}" presName="compNode" presStyleCnt="0"/>
      <dgm:spPr/>
    </dgm:pt>
    <dgm:pt modelId="{662835C0-34C6-419A-8E85-459227918AC9}" type="pres">
      <dgm:prSet presAssocID="{87C837A0-5041-454E-9D26-20B9619CA95C}" presName="iconBgRect" presStyleLbl="bgShp" presStyleIdx="0" presStyleCnt="3"/>
      <dgm:spPr/>
    </dgm:pt>
    <dgm:pt modelId="{CC9782D7-518B-4C5C-A742-27EBBCDDA1B3}" type="pres">
      <dgm:prSet presAssocID="{87C837A0-5041-454E-9D26-20B9619CA95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5EAE11A-96F1-4C2C-8E25-D7586DF7C2BF}" type="pres">
      <dgm:prSet presAssocID="{87C837A0-5041-454E-9D26-20B9619CA95C}" presName="spaceRect" presStyleCnt="0"/>
      <dgm:spPr/>
    </dgm:pt>
    <dgm:pt modelId="{36569EAE-23C9-4BBA-821C-59E7F31773C8}" type="pres">
      <dgm:prSet presAssocID="{87C837A0-5041-454E-9D26-20B9619CA95C}" presName="textRect" presStyleLbl="revTx" presStyleIdx="0" presStyleCnt="3">
        <dgm:presLayoutVars>
          <dgm:chMax val="1"/>
          <dgm:chPref val="1"/>
        </dgm:presLayoutVars>
      </dgm:prSet>
      <dgm:spPr/>
    </dgm:pt>
    <dgm:pt modelId="{B1AA4ECE-A604-405E-BE3E-43882F5B21DD}" type="pres">
      <dgm:prSet presAssocID="{7FA36664-3672-43D1-A845-7D662779A201}" presName="sibTrans" presStyleLbl="sibTrans2D1" presStyleIdx="0" presStyleCnt="0"/>
      <dgm:spPr/>
    </dgm:pt>
    <dgm:pt modelId="{6D2AB019-4CEC-4163-BC92-D51AE753D9C9}" type="pres">
      <dgm:prSet presAssocID="{C3D2C29E-1739-474C-86E2-409FD0CC575E}" presName="compNode" presStyleCnt="0"/>
      <dgm:spPr/>
    </dgm:pt>
    <dgm:pt modelId="{98D10AD8-3185-4743-B1D2-F7B67A9412CB}" type="pres">
      <dgm:prSet presAssocID="{C3D2C29E-1739-474C-86E2-409FD0CC575E}" presName="iconBgRect" presStyleLbl="bgShp" presStyleIdx="1" presStyleCnt="3"/>
      <dgm:spPr/>
    </dgm:pt>
    <dgm:pt modelId="{E1A1234C-5FDD-40B3-B8AA-42007BBFCB2F}" type="pres">
      <dgm:prSet presAssocID="{C3D2C29E-1739-474C-86E2-409FD0CC575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386E29FA-B2E5-4082-AFE1-E7D51EB1CA73}" type="pres">
      <dgm:prSet presAssocID="{C3D2C29E-1739-474C-86E2-409FD0CC575E}" presName="spaceRect" presStyleCnt="0"/>
      <dgm:spPr/>
    </dgm:pt>
    <dgm:pt modelId="{C7143264-C92C-48DF-861F-021182C37575}" type="pres">
      <dgm:prSet presAssocID="{C3D2C29E-1739-474C-86E2-409FD0CC575E}" presName="textRect" presStyleLbl="revTx" presStyleIdx="1" presStyleCnt="3">
        <dgm:presLayoutVars>
          <dgm:chMax val="1"/>
          <dgm:chPref val="1"/>
        </dgm:presLayoutVars>
      </dgm:prSet>
      <dgm:spPr/>
    </dgm:pt>
    <dgm:pt modelId="{7CB279F5-0ACB-4B87-9558-3368900A8C9E}" type="pres">
      <dgm:prSet presAssocID="{1FDB2E5F-C914-4F31-96F7-8286A1ACDE0F}" presName="sibTrans" presStyleLbl="sibTrans2D1" presStyleIdx="0" presStyleCnt="0"/>
      <dgm:spPr/>
    </dgm:pt>
    <dgm:pt modelId="{559EFBDA-A2C7-4806-A413-A018E6B2603B}" type="pres">
      <dgm:prSet presAssocID="{0BA325B7-DB67-4B0A-B5E2-7B3DE8030A2A}" presName="compNode" presStyleCnt="0"/>
      <dgm:spPr/>
    </dgm:pt>
    <dgm:pt modelId="{D9978BFF-D381-42B6-A0B6-24793815F6F7}" type="pres">
      <dgm:prSet presAssocID="{0BA325B7-DB67-4B0A-B5E2-7B3DE8030A2A}" presName="iconBgRect" presStyleLbl="bgShp" presStyleIdx="2" presStyleCnt="3"/>
      <dgm:spPr/>
    </dgm:pt>
    <dgm:pt modelId="{25E6B653-FF2A-45AD-83EC-61689675E05F}" type="pres">
      <dgm:prSet presAssocID="{0BA325B7-DB67-4B0A-B5E2-7B3DE8030A2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58F985C-435D-473C-9A7C-C66ABEFD06DB}" type="pres">
      <dgm:prSet presAssocID="{0BA325B7-DB67-4B0A-B5E2-7B3DE8030A2A}" presName="spaceRect" presStyleCnt="0"/>
      <dgm:spPr/>
    </dgm:pt>
    <dgm:pt modelId="{E877FF08-46B8-48E3-9AA2-BF1700A28CE6}" type="pres">
      <dgm:prSet presAssocID="{0BA325B7-DB67-4B0A-B5E2-7B3DE8030A2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03A420F-870D-4628-B7EA-6C0A6A292107}" type="presOf" srcId="{C3D2C29E-1739-474C-86E2-409FD0CC575E}" destId="{C7143264-C92C-48DF-861F-021182C37575}" srcOrd="0" destOrd="0" presId="urn:microsoft.com/office/officeart/2018/2/layout/IconCircleList"/>
    <dgm:cxn modelId="{253C761D-3D29-4BA3-8ECC-753A314F6F23}" srcId="{CCD08EBC-83A9-413E-8644-891401BDA23A}" destId="{87C837A0-5041-454E-9D26-20B9619CA95C}" srcOrd="0" destOrd="0" parTransId="{972886EB-38BC-4674-A3E0-36AFC8EB3D3A}" sibTransId="{7FA36664-3672-43D1-A845-7D662779A201}"/>
    <dgm:cxn modelId="{7565BF36-EF25-49E7-B1F6-B6D090874E7C}" type="presOf" srcId="{87C837A0-5041-454E-9D26-20B9619CA95C}" destId="{36569EAE-23C9-4BBA-821C-59E7F31773C8}" srcOrd="0" destOrd="0" presId="urn:microsoft.com/office/officeart/2018/2/layout/IconCircleList"/>
    <dgm:cxn modelId="{DB48C349-4115-4F2D-A228-902D30F1D7ED}" type="presOf" srcId="{1FDB2E5F-C914-4F31-96F7-8286A1ACDE0F}" destId="{7CB279F5-0ACB-4B87-9558-3368900A8C9E}" srcOrd="0" destOrd="0" presId="urn:microsoft.com/office/officeart/2018/2/layout/IconCircleList"/>
    <dgm:cxn modelId="{15C59D6D-72A0-4D5E-BE4A-4A7D03399C92}" srcId="{CCD08EBC-83A9-413E-8644-891401BDA23A}" destId="{C3D2C29E-1739-474C-86E2-409FD0CC575E}" srcOrd="1" destOrd="0" parTransId="{857827F2-2D69-4767-9D1A-8059FE53F178}" sibTransId="{1FDB2E5F-C914-4F31-96F7-8286A1ACDE0F}"/>
    <dgm:cxn modelId="{F42EB383-CEDF-4CD4-8470-A539D2FC9F37}" type="presOf" srcId="{CCD08EBC-83A9-413E-8644-891401BDA23A}" destId="{CA048562-50E4-4D94-9A55-BB0BFF27F595}" srcOrd="0" destOrd="0" presId="urn:microsoft.com/office/officeart/2018/2/layout/IconCircleList"/>
    <dgm:cxn modelId="{6BB941CD-923F-4685-899C-816FDF61772E}" type="presOf" srcId="{7FA36664-3672-43D1-A845-7D662779A201}" destId="{B1AA4ECE-A604-405E-BE3E-43882F5B21DD}" srcOrd="0" destOrd="0" presId="urn:microsoft.com/office/officeart/2018/2/layout/IconCircleList"/>
    <dgm:cxn modelId="{E0CB61EA-0B6A-4FA2-AA45-9805EA968C4E}" type="presOf" srcId="{0BA325B7-DB67-4B0A-B5E2-7B3DE8030A2A}" destId="{E877FF08-46B8-48E3-9AA2-BF1700A28CE6}" srcOrd="0" destOrd="0" presId="urn:microsoft.com/office/officeart/2018/2/layout/IconCircleList"/>
    <dgm:cxn modelId="{5F3DDAF6-FC1C-4ED5-B9DE-D32EFC777282}" srcId="{CCD08EBC-83A9-413E-8644-891401BDA23A}" destId="{0BA325B7-DB67-4B0A-B5E2-7B3DE8030A2A}" srcOrd="2" destOrd="0" parTransId="{E0143A76-EEF7-4EF8-9299-7AA1F4461D33}" sibTransId="{2C854306-A3A2-4ED9-BDE8-1F55C9331170}"/>
    <dgm:cxn modelId="{1FB34DCD-9600-4383-B7D6-F1B6F31B53A1}" type="presParOf" srcId="{CA048562-50E4-4D94-9A55-BB0BFF27F595}" destId="{E019A97C-ED75-478D-B3EE-18373A58B54D}" srcOrd="0" destOrd="0" presId="urn:microsoft.com/office/officeart/2018/2/layout/IconCircleList"/>
    <dgm:cxn modelId="{5440F65D-8D61-47CA-BBA2-61738B4FBFB9}" type="presParOf" srcId="{E019A97C-ED75-478D-B3EE-18373A58B54D}" destId="{6829EB26-4127-4C1A-9CFC-85ACF9610F52}" srcOrd="0" destOrd="0" presId="urn:microsoft.com/office/officeart/2018/2/layout/IconCircleList"/>
    <dgm:cxn modelId="{96DE99AE-6C04-47EA-AFAE-2570B53D3684}" type="presParOf" srcId="{6829EB26-4127-4C1A-9CFC-85ACF9610F52}" destId="{662835C0-34C6-419A-8E85-459227918AC9}" srcOrd="0" destOrd="0" presId="urn:microsoft.com/office/officeart/2018/2/layout/IconCircleList"/>
    <dgm:cxn modelId="{20F54F31-37ED-4992-BB65-0568DE027035}" type="presParOf" srcId="{6829EB26-4127-4C1A-9CFC-85ACF9610F52}" destId="{CC9782D7-518B-4C5C-A742-27EBBCDDA1B3}" srcOrd="1" destOrd="0" presId="urn:microsoft.com/office/officeart/2018/2/layout/IconCircleList"/>
    <dgm:cxn modelId="{E31D6FD3-396A-4E70-8720-4860249D8808}" type="presParOf" srcId="{6829EB26-4127-4C1A-9CFC-85ACF9610F52}" destId="{55EAE11A-96F1-4C2C-8E25-D7586DF7C2BF}" srcOrd="2" destOrd="0" presId="urn:microsoft.com/office/officeart/2018/2/layout/IconCircleList"/>
    <dgm:cxn modelId="{F467BE6E-D5D1-4A5F-A650-8AAB97384F5F}" type="presParOf" srcId="{6829EB26-4127-4C1A-9CFC-85ACF9610F52}" destId="{36569EAE-23C9-4BBA-821C-59E7F31773C8}" srcOrd="3" destOrd="0" presId="urn:microsoft.com/office/officeart/2018/2/layout/IconCircleList"/>
    <dgm:cxn modelId="{14A5007C-004C-45D6-B3A9-86E2906C091A}" type="presParOf" srcId="{E019A97C-ED75-478D-B3EE-18373A58B54D}" destId="{B1AA4ECE-A604-405E-BE3E-43882F5B21DD}" srcOrd="1" destOrd="0" presId="urn:microsoft.com/office/officeart/2018/2/layout/IconCircleList"/>
    <dgm:cxn modelId="{4F6A5C12-7210-4979-BA61-AF84CCAECC59}" type="presParOf" srcId="{E019A97C-ED75-478D-B3EE-18373A58B54D}" destId="{6D2AB019-4CEC-4163-BC92-D51AE753D9C9}" srcOrd="2" destOrd="0" presId="urn:microsoft.com/office/officeart/2018/2/layout/IconCircleList"/>
    <dgm:cxn modelId="{38916665-9360-4623-96C1-DBBB37261F52}" type="presParOf" srcId="{6D2AB019-4CEC-4163-BC92-D51AE753D9C9}" destId="{98D10AD8-3185-4743-B1D2-F7B67A9412CB}" srcOrd="0" destOrd="0" presId="urn:microsoft.com/office/officeart/2018/2/layout/IconCircleList"/>
    <dgm:cxn modelId="{B7ECCBBE-4357-4A66-93EB-60193B40A8CA}" type="presParOf" srcId="{6D2AB019-4CEC-4163-BC92-D51AE753D9C9}" destId="{E1A1234C-5FDD-40B3-B8AA-42007BBFCB2F}" srcOrd="1" destOrd="0" presId="urn:microsoft.com/office/officeart/2018/2/layout/IconCircleList"/>
    <dgm:cxn modelId="{C3800F86-8EBB-4B6B-871D-4A916E8CFE8B}" type="presParOf" srcId="{6D2AB019-4CEC-4163-BC92-D51AE753D9C9}" destId="{386E29FA-B2E5-4082-AFE1-E7D51EB1CA73}" srcOrd="2" destOrd="0" presId="urn:microsoft.com/office/officeart/2018/2/layout/IconCircleList"/>
    <dgm:cxn modelId="{7A3ECB99-A0BF-4364-8BE2-38C4405CD27B}" type="presParOf" srcId="{6D2AB019-4CEC-4163-BC92-D51AE753D9C9}" destId="{C7143264-C92C-48DF-861F-021182C37575}" srcOrd="3" destOrd="0" presId="urn:microsoft.com/office/officeart/2018/2/layout/IconCircleList"/>
    <dgm:cxn modelId="{6DC8282E-7A1E-4E39-A7A6-ED9C1D1AD081}" type="presParOf" srcId="{E019A97C-ED75-478D-B3EE-18373A58B54D}" destId="{7CB279F5-0ACB-4B87-9558-3368900A8C9E}" srcOrd="3" destOrd="0" presId="urn:microsoft.com/office/officeart/2018/2/layout/IconCircleList"/>
    <dgm:cxn modelId="{0A015559-776A-406C-9440-9FFB80265D57}" type="presParOf" srcId="{E019A97C-ED75-478D-B3EE-18373A58B54D}" destId="{559EFBDA-A2C7-4806-A413-A018E6B2603B}" srcOrd="4" destOrd="0" presId="urn:microsoft.com/office/officeart/2018/2/layout/IconCircleList"/>
    <dgm:cxn modelId="{491D9C84-507D-49F4-8064-5A81667A69EA}" type="presParOf" srcId="{559EFBDA-A2C7-4806-A413-A018E6B2603B}" destId="{D9978BFF-D381-42B6-A0B6-24793815F6F7}" srcOrd="0" destOrd="0" presId="urn:microsoft.com/office/officeart/2018/2/layout/IconCircleList"/>
    <dgm:cxn modelId="{F8EA50EE-D65C-471F-B86C-10FE53EB10EB}" type="presParOf" srcId="{559EFBDA-A2C7-4806-A413-A018E6B2603B}" destId="{25E6B653-FF2A-45AD-83EC-61689675E05F}" srcOrd="1" destOrd="0" presId="urn:microsoft.com/office/officeart/2018/2/layout/IconCircleList"/>
    <dgm:cxn modelId="{C5BC4153-0203-4A46-9D87-5650E58B2AF6}" type="presParOf" srcId="{559EFBDA-A2C7-4806-A413-A018E6B2603B}" destId="{E58F985C-435D-473C-9A7C-C66ABEFD06DB}" srcOrd="2" destOrd="0" presId="urn:microsoft.com/office/officeart/2018/2/layout/IconCircleList"/>
    <dgm:cxn modelId="{517113DD-4818-4BB7-BE53-89EC24CF29B7}" type="presParOf" srcId="{559EFBDA-A2C7-4806-A413-A018E6B2603B}" destId="{E877FF08-46B8-48E3-9AA2-BF1700A28CE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0264E6-821B-464C-BD26-D7DC092DBA4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BAF71B-BC6D-46DD-8BEA-514026DECD0D}">
      <dgm:prSet/>
      <dgm:spPr/>
      <dgm:t>
        <a:bodyPr/>
        <a:lstStyle/>
        <a:p>
          <a:r>
            <a:rPr lang="en-US" dirty="0"/>
            <a:t>AI integration has led to an enhanced efficiency and has transformed how professionals approach document creation.</a:t>
          </a:r>
        </a:p>
      </dgm:t>
    </dgm:pt>
    <dgm:pt modelId="{B15D1BCF-FF77-46F6-8F45-993B7308135F}" type="parTrans" cxnId="{A7B6CFCD-3765-4F5F-A722-355CFD94ECBE}">
      <dgm:prSet/>
      <dgm:spPr/>
      <dgm:t>
        <a:bodyPr/>
        <a:lstStyle/>
        <a:p>
          <a:endParaRPr lang="en-US"/>
        </a:p>
      </dgm:t>
    </dgm:pt>
    <dgm:pt modelId="{9CE9E038-467B-4323-9CFF-B08DDF1E0F8E}" type="sibTrans" cxnId="{A7B6CFCD-3765-4F5F-A722-355CFD94ECBE}">
      <dgm:prSet/>
      <dgm:spPr/>
      <dgm:t>
        <a:bodyPr/>
        <a:lstStyle/>
        <a:p>
          <a:endParaRPr lang="en-US"/>
        </a:p>
      </dgm:t>
    </dgm:pt>
    <dgm:pt modelId="{40D6BE0A-89A9-4B13-88F2-95EE01468FDA}">
      <dgm:prSet/>
      <dgm:spPr/>
      <dgm:t>
        <a:bodyPr/>
        <a:lstStyle/>
        <a:p>
          <a:r>
            <a:rPr lang="en-US"/>
            <a:t>The use of AI in response drafting showcases the valuable synergy between technology and professional expertise for optimal outcomes.</a:t>
          </a:r>
        </a:p>
      </dgm:t>
    </dgm:pt>
    <dgm:pt modelId="{3D3DDB25-D03E-4AF9-B634-05DA2DD078DF}" type="parTrans" cxnId="{DEB15A66-D7A3-4D58-A4B2-FB2695056153}">
      <dgm:prSet/>
      <dgm:spPr/>
      <dgm:t>
        <a:bodyPr/>
        <a:lstStyle/>
        <a:p>
          <a:endParaRPr lang="en-US"/>
        </a:p>
      </dgm:t>
    </dgm:pt>
    <dgm:pt modelId="{3D16AB89-3606-43D2-8C44-87CE33E3C06C}" type="sibTrans" cxnId="{DEB15A66-D7A3-4D58-A4B2-FB2695056153}">
      <dgm:prSet/>
      <dgm:spPr/>
      <dgm:t>
        <a:bodyPr/>
        <a:lstStyle/>
        <a:p>
          <a:endParaRPr lang="en-US"/>
        </a:p>
      </dgm:t>
    </dgm:pt>
    <dgm:pt modelId="{DBAA8900-3640-2B4C-98CE-F46D73C04EB9}" type="pres">
      <dgm:prSet presAssocID="{880264E6-821B-464C-BD26-D7DC092DBA4F}" presName="diagram" presStyleCnt="0">
        <dgm:presLayoutVars>
          <dgm:dir/>
          <dgm:resizeHandles val="exact"/>
        </dgm:presLayoutVars>
      </dgm:prSet>
      <dgm:spPr/>
    </dgm:pt>
    <dgm:pt modelId="{84923412-7938-0F47-AB7D-BC7AECC60310}" type="pres">
      <dgm:prSet presAssocID="{48BAF71B-BC6D-46DD-8BEA-514026DECD0D}" presName="node" presStyleLbl="node1" presStyleIdx="0" presStyleCnt="2">
        <dgm:presLayoutVars>
          <dgm:bulletEnabled val="1"/>
        </dgm:presLayoutVars>
      </dgm:prSet>
      <dgm:spPr/>
    </dgm:pt>
    <dgm:pt modelId="{40FB53D2-8B3A-FC43-A2D0-606166C4B05F}" type="pres">
      <dgm:prSet presAssocID="{9CE9E038-467B-4323-9CFF-B08DDF1E0F8E}" presName="sibTrans" presStyleCnt="0"/>
      <dgm:spPr/>
    </dgm:pt>
    <dgm:pt modelId="{751D7284-330D-C44B-A7A9-21BAABC90D17}" type="pres">
      <dgm:prSet presAssocID="{40D6BE0A-89A9-4B13-88F2-95EE01468FDA}" presName="node" presStyleLbl="node1" presStyleIdx="1" presStyleCnt="2">
        <dgm:presLayoutVars>
          <dgm:bulletEnabled val="1"/>
        </dgm:presLayoutVars>
      </dgm:prSet>
      <dgm:spPr/>
    </dgm:pt>
  </dgm:ptLst>
  <dgm:cxnLst>
    <dgm:cxn modelId="{E159EB5C-EBA6-1B41-8A15-1A4D76090AF6}" type="presOf" srcId="{48BAF71B-BC6D-46DD-8BEA-514026DECD0D}" destId="{84923412-7938-0F47-AB7D-BC7AECC60310}" srcOrd="0" destOrd="0" presId="urn:microsoft.com/office/officeart/2005/8/layout/default"/>
    <dgm:cxn modelId="{DEB15A66-D7A3-4D58-A4B2-FB2695056153}" srcId="{880264E6-821B-464C-BD26-D7DC092DBA4F}" destId="{40D6BE0A-89A9-4B13-88F2-95EE01468FDA}" srcOrd="1" destOrd="0" parTransId="{3D3DDB25-D03E-4AF9-B634-05DA2DD078DF}" sibTransId="{3D16AB89-3606-43D2-8C44-87CE33E3C06C}"/>
    <dgm:cxn modelId="{03791B90-430C-F448-9C86-9D0EDCB1D93A}" type="presOf" srcId="{40D6BE0A-89A9-4B13-88F2-95EE01468FDA}" destId="{751D7284-330D-C44B-A7A9-21BAABC90D17}" srcOrd="0" destOrd="0" presId="urn:microsoft.com/office/officeart/2005/8/layout/default"/>
    <dgm:cxn modelId="{4298DDB8-B7D1-9544-AAD9-65BA066E841A}" type="presOf" srcId="{880264E6-821B-464C-BD26-D7DC092DBA4F}" destId="{DBAA8900-3640-2B4C-98CE-F46D73C04EB9}" srcOrd="0" destOrd="0" presId="urn:microsoft.com/office/officeart/2005/8/layout/default"/>
    <dgm:cxn modelId="{A7B6CFCD-3765-4F5F-A722-355CFD94ECBE}" srcId="{880264E6-821B-464C-BD26-D7DC092DBA4F}" destId="{48BAF71B-BC6D-46DD-8BEA-514026DECD0D}" srcOrd="0" destOrd="0" parTransId="{B15D1BCF-FF77-46F6-8F45-993B7308135F}" sibTransId="{9CE9E038-467B-4323-9CFF-B08DDF1E0F8E}"/>
    <dgm:cxn modelId="{1144B333-FB9D-F24E-BA2D-655FA754D11C}" type="presParOf" srcId="{DBAA8900-3640-2B4C-98CE-F46D73C04EB9}" destId="{84923412-7938-0F47-AB7D-BC7AECC60310}" srcOrd="0" destOrd="0" presId="urn:microsoft.com/office/officeart/2005/8/layout/default"/>
    <dgm:cxn modelId="{83350168-E6D7-FB41-8A0C-82E116B0E0A3}" type="presParOf" srcId="{DBAA8900-3640-2B4C-98CE-F46D73C04EB9}" destId="{40FB53D2-8B3A-FC43-A2D0-606166C4B05F}" srcOrd="1" destOrd="0" presId="urn:microsoft.com/office/officeart/2005/8/layout/default"/>
    <dgm:cxn modelId="{65CC1E88-9F8E-E54F-8539-B8E09D091171}" type="presParOf" srcId="{DBAA8900-3640-2B4C-98CE-F46D73C04EB9}" destId="{751D7284-330D-C44B-A7A9-21BAABC90D1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ECA80-411C-1A4C-BBCA-E4F4FC3CB85B}">
      <dsp:nvSpPr>
        <dsp:cNvPr id="0" name=""/>
        <dsp:cNvSpPr/>
      </dsp:nvSpPr>
      <dsp:spPr>
        <a:xfrm>
          <a:off x="0" y="0"/>
          <a:ext cx="9375457" cy="11034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Time-consuming manual typing of responses to income tax and official notices can delay submissions and compromise deadlines.</a:t>
          </a:r>
        </a:p>
      </dsp:txBody>
      <dsp:txXfrm>
        <a:off x="32320" y="32320"/>
        <a:ext cx="8184724" cy="1038831"/>
      </dsp:txXfrm>
    </dsp:sp>
    <dsp:sp modelId="{11EA8DFB-8463-B24B-96A4-5D6C1590AF0D}">
      <dsp:nvSpPr>
        <dsp:cNvPr id="0" name=""/>
        <dsp:cNvSpPr/>
      </dsp:nvSpPr>
      <dsp:spPr>
        <a:xfrm>
          <a:off x="827246" y="1287383"/>
          <a:ext cx="9375457" cy="11034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Formatting errors may occur during manual preparation, leading to inconsistencies and potential misunderstandings in the responses.</a:t>
          </a:r>
        </a:p>
      </dsp:txBody>
      <dsp:txXfrm>
        <a:off x="859566" y="1319703"/>
        <a:ext cx="7766314" cy="1038831"/>
      </dsp:txXfrm>
    </dsp:sp>
    <dsp:sp modelId="{3326F050-9974-374B-A284-5CEE1044AE12}">
      <dsp:nvSpPr>
        <dsp:cNvPr id="0" name=""/>
        <dsp:cNvSpPr/>
      </dsp:nvSpPr>
      <dsp:spPr>
        <a:xfrm>
          <a:off x="1654492" y="2574766"/>
          <a:ext cx="9375457" cy="11034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Such inaccuracies in manually drafted responses could also result in legal implications.</a:t>
          </a:r>
        </a:p>
      </dsp:txBody>
      <dsp:txXfrm>
        <a:off x="1686812" y="2607086"/>
        <a:ext cx="7766314" cy="1038831"/>
      </dsp:txXfrm>
    </dsp:sp>
    <dsp:sp modelId="{A5D5F44A-0B0E-0345-AB33-D60E522B4B99}">
      <dsp:nvSpPr>
        <dsp:cNvPr id="0" name=""/>
        <dsp:cNvSpPr/>
      </dsp:nvSpPr>
      <dsp:spPr>
        <a:xfrm>
          <a:off x="8658201" y="836799"/>
          <a:ext cx="717256" cy="7172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819584" y="836799"/>
        <a:ext cx="394490" cy="539735"/>
      </dsp:txXfrm>
    </dsp:sp>
    <dsp:sp modelId="{0CBED7B4-40A0-5444-BB90-4CDF7FBC86F8}">
      <dsp:nvSpPr>
        <dsp:cNvPr id="0" name=""/>
        <dsp:cNvSpPr/>
      </dsp:nvSpPr>
      <dsp:spPr>
        <a:xfrm>
          <a:off x="9485447" y="2116825"/>
          <a:ext cx="717256" cy="71725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9646830" y="2116825"/>
        <a:ext cx="394490" cy="539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4B835-0915-4ADB-A075-E09E83837E3B}">
      <dsp:nvSpPr>
        <dsp:cNvPr id="0" name=""/>
        <dsp:cNvSpPr/>
      </dsp:nvSpPr>
      <dsp:spPr>
        <a:xfrm>
          <a:off x="0" y="449"/>
          <a:ext cx="11029950" cy="10506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934AC-41A6-4B1A-A6E2-FA106D047EFB}">
      <dsp:nvSpPr>
        <dsp:cNvPr id="0" name=""/>
        <dsp:cNvSpPr/>
      </dsp:nvSpPr>
      <dsp:spPr>
        <a:xfrm>
          <a:off x="317827" y="236849"/>
          <a:ext cx="577867" cy="577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E938B-830A-4985-8D15-207D9F7B230D}">
      <dsp:nvSpPr>
        <dsp:cNvPr id="0" name=""/>
        <dsp:cNvSpPr/>
      </dsp:nvSpPr>
      <dsp:spPr>
        <a:xfrm>
          <a:off x="1213522" y="449"/>
          <a:ext cx="9816427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Automation through ChatGPT streamlines response drafting for income tax and official notices or other documents like audit engagement letters or proposals, reducing manual effort for Chartered Accountants.</a:t>
          </a:r>
        </a:p>
      </dsp:txBody>
      <dsp:txXfrm>
        <a:off x="1213522" y="449"/>
        <a:ext cx="9816427" cy="1050668"/>
      </dsp:txXfrm>
    </dsp:sp>
    <dsp:sp modelId="{07B13696-F553-47F1-A274-2F31FFD5961B}">
      <dsp:nvSpPr>
        <dsp:cNvPr id="0" name=""/>
        <dsp:cNvSpPr/>
      </dsp:nvSpPr>
      <dsp:spPr>
        <a:xfrm>
          <a:off x="0" y="1313784"/>
          <a:ext cx="11029950" cy="10506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5BF96-D66B-4FA0-9C17-5FD974F61DD4}">
      <dsp:nvSpPr>
        <dsp:cNvPr id="0" name=""/>
        <dsp:cNvSpPr/>
      </dsp:nvSpPr>
      <dsp:spPr>
        <a:xfrm>
          <a:off x="317827" y="1550185"/>
          <a:ext cx="577867" cy="577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0CFFE-A289-42A1-8E47-DD45B00003C2}">
      <dsp:nvSpPr>
        <dsp:cNvPr id="0" name=""/>
        <dsp:cNvSpPr/>
      </dsp:nvSpPr>
      <dsp:spPr>
        <a:xfrm>
          <a:off x="1213522" y="1313784"/>
          <a:ext cx="9816427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AI minimizes errors in responses, ensuring accuracy and compliance with regulations, enhancing the quality of work for professionals.</a:t>
          </a:r>
        </a:p>
      </dsp:txBody>
      <dsp:txXfrm>
        <a:off x="1213522" y="1313784"/>
        <a:ext cx="9816427" cy="1050668"/>
      </dsp:txXfrm>
    </dsp:sp>
    <dsp:sp modelId="{7254294C-806B-403C-A825-655AB0BE1B14}">
      <dsp:nvSpPr>
        <dsp:cNvPr id="0" name=""/>
        <dsp:cNvSpPr/>
      </dsp:nvSpPr>
      <dsp:spPr>
        <a:xfrm>
          <a:off x="0" y="2627120"/>
          <a:ext cx="11029950" cy="1050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354BD-F0D8-497D-B55F-0ECB9657DF4C}">
      <dsp:nvSpPr>
        <dsp:cNvPr id="0" name=""/>
        <dsp:cNvSpPr/>
      </dsp:nvSpPr>
      <dsp:spPr>
        <a:xfrm>
          <a:off x="317827" y="2863520"/>
          <a:ext cx="577867" cy="5778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1691E-9852-429C-8380-95903867D02C}">
      <dsp:nvSpPr>
        <dsp:cNvPr id="0" name=""/>
        <dsp:cNvSpPr/>
      </dsp:nvSpPr>
      <dsp:spPr>
        <a:xfrm>
          <a:off x="1213522" y="2627120"/>
          <a:ext cx="9816427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Efficiency boost as AI handles drafting, enabling accountants to allocate more time to critical analysis and strategic decision-making tasks.</a:t>
          </a:r>
        </a:p>
      </dsp:txBody>
      <dsp:txXfrm>
        <a:off x="1213522" y="2627120"/>
        <a:ext cx="9816427" cy="1050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1D5B6-0438-4155-82F2-74F3DE7030E4}">
      <dsp:nvSpPr>
        <dsp:cNvPr id="0" name=""/>
        <dsp:cNvSpPr/>
      </dsp:nvSpPr>
      <dsp:spPr>
        <a:xfrm>
          <a:off x="1800257" y="184381"/>
          <a:ext cx="1908562" cy="190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2B4EC-D215-4FE0-AF1F-15C133D30EF8}">
      <dsp:nvSpPr>
        <dsp:cNvPr id="0" name=""/>
        <dsp:cNvSpPr/>
      </dsp:nvSpPr>
      <dsp:spPr>
        <a:xfrm>
          <a:off x="633913" y="2589389"/>
          <a:ext cx="4241250" cy="90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Input the notice details into ChatGPT's interface for response generation.</a:t>
          </a:r>
        </a:p>
      </dsp:txBody>
      <dsp:txXfrm>
        <a:off x="633913" y="2589389"/>
        <a:ext cx="4241250" cy="904531"/>
      </dsp:txXfrm>
    </dsp:sp>
    <dsp:sp modelId="{B608B8A2-B02D-481F-B64A-F6C57733F2A2}">
      <dsp:nvSpPr>
        <dsp:cNvPr id="0" name=""/>
        <dsp:cNvSpPr/>
      </dsp:nvSpPr>
      <dsp:spPr>
        <a:xfrm>
          <a:off x="7052260" y="184381"/>
          <a:ext cx="1908562" cy="190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7CFB4-536B-4F2D-A475-5FCC1C2C717C}">
      <dsp:nvSpPr>
        <dsp:cNvPr id="0" name=""/>
        <dsp:cNvSpPr/>
      </dsp:nvSpPr>
      <dsp:spPr>
        <a:xfrm>
          <a:off x="5617382" y="2589389"/>
          <a:ext cx="4778319" cy="90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Review and customize the drafted responses as needed to ensure accuracy and relevance before finalization for submission.</a:t>
          </a:r>
        </a:p>
      </dsp:txBody>
      <dsp:txXfrm>
        <a:off x="5617382" y="2589389"/>
        <a:ext cx="4778319" cy="904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835C0-34C6-419A-8E85-459227918AC9}">
      <dsp:nvSpPr>
        <dsp:cNvPr id="0" name=""/>
        <dsp:cNvSpPr/>
      </dsp:nvSpPr>
      <dsp:spPr>
        <a:xfrm>
          <a:off x="235853" y="1381533"/>
          <a:ext cx="915236" cy="9152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782D7-518B-4C5C-A742-27EBBCDDA1B3}">
      <dsp:nvSpPr>
        <dsp:cNvPr id="0" name=""/>
        <dsp:cNvSpPr/>
      </dsp:nvSpPr>
      <dsp:spPr>
        <a:xfrm>
          <a:off x="428053" y="1573732"/>
          <a:ext cx="530837" cy="5308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69EAE-23C9-4BBA-821C-59E7F31773C8}">
      <dsp:nvSpPr>
        <dsp:cNvPr id="0" name=""/>
        <dsp:cNvSpPr/>
      </dsp:nvSpPr>
      <dsp:spPr>
        <a:xfrm>
          <a:off x="1347212" y="1381533"/>
          <a:ext cx="2157343" cy="9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Time savings from automated drafting with ChatGPT allow professionals to focus on higher-value tasks and strategic planning.</a:t>
          </a:r>
        </a:p>
      </dsp:txBody>
      <dsp:txXfrm>
        <a:off x="1347212" y="1381533"/>
        <a:ext cx="2157343" cy="915236"/>
      </dsp:txXfrm>
    </dsp:sp>
    <dsp:sp modelId="{98D10AD8-3185-4743-B1D2-F7B67A9412CB}">
      <dsp:nvSpPr>
        <dsp:cNvPr id="0" name=""/>
        <dsp:cNvSpPr/>
      </dsp:nvSpPr>
      <dsp:spPr>
        <a:xfrm>
          <a:off x="3880456" y="1381533"/>
          <a:ext cx="915236" cy="9152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1234C-5FDD-40B3-B8AA-42007BBFCB2F}">
      <dsp:nvSpPr>
        <dsp:cNvPr id="0" name=""/>
        <dsp:cNvSpPr/>
      </dsp:nvSpPr>
      <dsp:spPr>
        <a:xfrm>
          <a:off x="4072656" y="1573732"/>
          <a:ext cx="530837" cy="5308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43264-C92C-48DF-861F-021182C37575}">
      <dsp:nvSpPr>
        <dsp:cNvPr id="0" name=""/>
        <dsp:cNvSpPr/>
      </dsp:nvSpPr>
      <dsp:spPr>
        <a:xfrm>
          <a:off x="4991815" y="1381533"/>
          <a:ext cx="2157343" cy="9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Improved accuracy in response drafting reduces errors and ensures consistency in the information provided to clients and authorities.</a:t>
          </a:r>
        </a:p>
      </dsp:txBody>
      <dsp:txXfrm>
        <a:off x="4991815" y="1381533"/>
        <a:ext cx="2157343" cy="915236"/>
      </dsp:txXfrm>
    </dsp:sp>
    <dsp:sp modelId="{D9978BFF-D381-42B6-A0B6-24793815F6F7}">
      <dsp:nvSpPr>
        <dsp:cNvPr id="0" name=""/>
        <dsp:cNvSpPr/>
      </dsp:nvSpPr>
      <dsp:spPr>
        <a:xfrm>
          <a:off x="7525059" y="1381533"/>
          <a:ext cx="915236" cy="9152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6B653-FF2A-45AD-83EC-61689675E05F}">
      <dsp:nvSpPr>
        <dsp:cNvPr id="0" name=""/>
        <dsp:cNvSpPr/>
      </dsp:nvSpPr>
      <dsp:spPr>
        <a:xfrm>
          <a:off x="7717258" y="1573732"/>
          <a:ext cx="530837" cy="5308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7FF08-46B8-48E3-9AA2-BF1700A28CE6}">
      <dsp:nvSpPr>
        <dsp:cNvPr id="0" name=""/>
        <dsp:cNvSpPr/>
      </dsp:nvSpPr>
      <dsp:spPr>
        <a:xfrm>
          <a:off x="8636417" y="1381533"/>
          <a:ext cx="2157343" cy="91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Enhanced productivity as ChatGPT streamlines the document creation process, boosting efficiency and enabling faster turnaround times.</a:t>
          </a:r>
        </a:p>
      </dsp:txBody>
      <dsp:txXfrm>
        <a:off x="8636417" y="1381533"/>
        <a:ext cx="2157343" cy="915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23412-7938-0F47-AB7D-BC7AECC60310}">
      <dsp:nvSpPr>
        <dsp:cNvPr id="0" name=""/>
        <dsp:cNvSpPr/>
      </dsp:nvSpPr>
      <dsp:spPr>
        <a:xfrm>
          <a:off x="1346" y="263796"/>
          <a:ext cx="5251074" cy="31506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AI integration has led to an enhanced efficiency and has transformed how professionals approach document creation.</a:t>
          </a:r>
        </a:p>
      </dsp:txBody>
      <dsp:txXfrm>
        <a:off x="1346" y="263796"/>
        <a:ext cx="5251074" cy="3150644"/>
      </dsp:txXfrm>
    </dsp:sp>
    <dsp:sp modelId="{751D7284-330D-C44B-A7A9-21BAABC90D17}">
      <dsp:nvSpPr>
        <dsp:cNvPr id="0" name=""/>
        <dsp:cNvSpPr/>
      </dsp:nvSpPr>
      <dsp:spPr>
        <a:xfrm>
          <a:off x="5777528" y="263796"/>
          <a:ext cx="5251074" cy="3150644"/>
        </a:xfrm>
        <a:prstGeom prst="rect">
          <a:avLst/>
        </a:prstGeom>
        <a:solidFill>
          <a:schemeClr val="accent2">
            <a:hueOff val="-611709"/>
            <a:satOff val="32535"/>
            <a:lumOff val="941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The use of AI in response drafting showcases the valuable synergy between technology and professional expertise for optimal outcomes.</a:t>
          </a:r>
        </a:p>
      </dsp:txBody>
      <dsp:txXfrm>
        <a:off x="5777528" y="263796"/>
        <a:ext cx="5251074" cy="3150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4/15/24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4/15/24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N" dirty="0"/>
              <a:t>Streamlining document creation process through AI frees up professionals to concentrate on content and strategic elements.</a:t>
            </a:r>
          </a:p>
          <a:p>
            <a:pPr algn="just"/>
            <a:r>
              <a:rPr lang="en-IN" dirty="0"/>
              <a:t>AI support allows Chartered Accountants to shift focus from manual typing and formatting to critical content and strategy.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2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Here, you think, frame and 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3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8757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2352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e Placeholder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3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097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27780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0302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9439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2881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142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1143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2055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75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688" r:id="rId12"/>
    <p:sldLayoutId id="2147483694" r:id="rId13"/>
    <p:sldLayoutId id="2147483673" r:id="rId14"/>
    <p:sldLayoutId id="2147483676" r:id="rId15"/>
    <p:sldLayoutId id="2147483699" r:id="rId16"/>
    <p:sldLayoutId id="2147483685" r:id="rId17"/>
    <p:sldLayoutId id="2147483700" r:id="rId18"/>
    <p:sldLayoutId id="2147483701" r:id="rId19"/>
    <p:sldLayoutId id="2147483692" r:id="rId20"/>
    <p:sldLayoutId id="2147483681" r:id="rId21"/>
    <p:sldLayoutId id="2147483696" r:id="rId2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0858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Book Antiqua" panose="02040602050305030304" pitchFamily="18" charset="0"/>
              </a:rPr>
              <a:t>AI and DRAFTING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243" y="3505095"/>
            <a:ext cx="6798608" cy="17336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Book Antiqua" panose="02040602050305030304" pitchFamily="18" charset="0"/>
              </a:rPr>
              <a:t>BY- CA. RISHIR SONI (ACA, L.Lb (hons.), B. Com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4B442AD7-22A8-5659-323B-F2D33CED7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6" y="2217610"/>
            <a:ext cx="2716911" cy="27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IN" sz="3000" dirty="0">
                <a:solidFill>
                  <a:srgbClr val="FFFFFF"/>
                </a:solidFill>
                <a:latin typeface="Book Antiqua" panose="0204060205030503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/>
          </a:bodyPr>
          <a:lstStyle/>
          <a:p>
            <a:r>
              <a:rPr lang="en-IN" sz="2400" dirty="0">
                <a:latin typeface="Book Antiqua" panose="02040602050305030304" pitchFamily="18" charset="0"/>
              </a:rPr>
              <a:t>Using AI like ChatGPT to automate drafting for tax notices and other documents, saves time, enabling an enhanced focus on content.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FEFF"/>
                </a:solidFill>
                <a:latin typeface="Book Antiqua" panose="02040602050305030304" pitchFamily="18" charset="0"/>
              </a:rPr>
              <a:t>Challenges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284E5C-EE99-3903-19C7-C2AFC94FCA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32887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ECA80-411C-1A4C-BBCA-E4F4FC3CB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45ECA80-411C-1A4C-BBCA-E4F4FC3CB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45ECA80-411C-1A4C-BBCA-E4F4FC3CB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D5F44A-0B0E-0345-AB33-D60E522B4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A5D5F44A-0B0E-0345-AB33-D60E522B4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A5D5F44A-0B0E-0345-AB33-D60E522B4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EA8DFB-8463-B24B-96A4-5D6C1590A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11EA8DFB-8463-B24B-96A4-5D6C1590A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11EA8DFB-8463-B24B-96A4-5D6C1590A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BED7B4-40A0-5444-BB90-4CDF7FBC8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0CBED7B4-40A0-5444-BB90-4CDF7FBC8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CBED7B4-40A0-5444-BB90-4CDF7FBC8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26F050-9974-374B-A284-5CEE1044A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3326F050-9974-374B-A284-5CEE1044A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326F050-9974-374B-A284-5CEE1044A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FEFF"/>
                </a:solidFill>
                <a:latin typeface="Book Antiqua" panose="02040602050305030304" pitchFamily="18" charset="0"/>
              </a:rPr>
              <a:t>Solution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DA0AF3-2F32-0CD5-76D4-7646656D8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720823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24B835-0915-4ADB-A075-E09E83837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E24B835-0915-4ADB-A075-E09E83837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E24B835-0915-4ADB-A075-E09E83837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D934AC-41A6-4B1A-A6E2-FA106D047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CCD934AC-41A6-4B1A-A6E2-FA106D047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CD934AC-41A6-4B1A-A6E2-FA106D047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4E938B-830A-4985-8D15-207D9F7B2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BA4E938B-830A-4985-8D15-207D9F7B2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BA4E938B-830A-4985-8D15-207D9F7B2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E5BF96-D66B-4FA0-9C17-5FD974F61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52E5BF96-D66B-4FA0-9C17-5FD974F61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52E5BF96-D66B-4FA0-9C17-5FD974F61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B13696-F553-47F1-A274-2F31FFD59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7B13696-F553-47F1-A274-2F31FFD59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07B13696-F553-47F1-A274-2F31FFD59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10CFFE-A289-42A1-8E47-DD45B0000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0610CFFE-A289-42A1-8E47-DD45B0000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0610CFFE-A289-42A1-8E47-DD45B0000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9354BD-F0D8-497D-B55F-0ECB9657D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DB9354BD-F0D8-497D-B55F-0ECB9657D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DB9354BD-F0D8-497D-B55F-0ECB9657D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54294C-806B-403C-A825-655AB0BE1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7254294C-806B-403C-A825-655AB0BE1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7254294C-806B-403C-A825-655AB0BE1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B1691E-9852-429C-8380-95903867D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A2B1691E-9852-429C-8380-95903867D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A2B1691E-9852-429C-8380-95903867D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EE86704-C5E4-C482-2DE8-62E785CE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980363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C1D5B6-0438-4155-82F2-74F3DE70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75C1D5B6-0438-4155-82F2-74F3DE70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75C1D5B6-0438-4155-82F2-74F3DE70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75C1D5B6-0438-4155-82F2-74F3DE70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62B4EC-D215-4FE0-AF1F-15C133D3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1462B4EC-D215-4FE0-AF1F-15C133D30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1462B4EC-D215-4FE0-AF1F-15C133D3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1462B4EC-D215-4FE0-AF1F-15C133D3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08B8A2-B02D-481F-B64A-F6C57733F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B608B8A2-B02D-481F-B64A-F6C57733F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B608B8A2-B02D-481F-B64A-F6C57733F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B608B8A2-B02D-481F-B64A-F6C57733F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17CFB4-536B-4F2D-A475-5FCC1C2C7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1417CFB4-536B-4F2D-A475-5FCC1C2C7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1417CFB4-536B-4F2D-A475-5FCC1C2C7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1417CFB4-536B-4F2D-A475-5FCC1C2C7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059D3C-3350-80B2-AFDB-1EED23F6E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412825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9782D7-518B-4C5C-A742-27EBBCDD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C9782D7-518B-4C5C-A742-27EBBCDD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C9782D7-518B-4C5C-A742-27EBBCDD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2835C0-34C6-419A-8E85-459227918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662835C0-34C6-419A-8E85-459227918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662835C0-34C6-419A-8E85-459227918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69EAE-23C9-4BBA-821C-59E7F3177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36569EAE-23C9-4BBA-821C-59E7F3177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36569EAE-23C9-4BBA-821C-59E7F3177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D10AD8-3185-4743-B1D2-F7B67A941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98D10AD8-3185-4743-B1D2-F7B67A941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98D10AD8-3185-4743-B1D2-F7B67A941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A1234C-5FDD-40B3-B8AA-42007BBFC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E1A1234C-5FDD-40B3-B8AA-42007BBFC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E1A1234C-5FDD-40B3-B8AA-42007BBFC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143264-C92C-48DF-861F-021182C37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C7143264-C92C-48DF-861F-021182C37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C7143264-C92C-48DF-861F-021182C37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978BFF-D381-42B6-A0B6-24793815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D9978BFF-D381-42B6-A0B6-24793815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D9978BFF-D381-42B6-A0B6-24793815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E6B653-FF2A-45AD-83EC-61689675E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5E6B653-FF2A-45AD-83EC-61689675E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5E6B653-FF2A-45AD-83EC-61689675E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77FF08-46B8-48E3-9AA2-BF1700A28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E877FF08-46B8-48E3-9AA2-BF1700A28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E877FF08-46B8-48E3-9AA2-BF1700A28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FFFEFF"/>
                </a:solidFill>
                <a:latin typeface="Book Antiqua" panose="02040602050305030304" pitchFamily="18" charset="0"/>
              </a:rPr>
              <a:t>Conclusion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68051EC1-AA15-6E77-416F-BAFB7CCC0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43465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4923412-7938-0F47-AB7D-BC7AECC60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graphicEl>
                                              <a:dgm id="{84923412-7938-0F47-AB7D-BC7AECC60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graphicEl>
                                              <a:dgm id="{84923412-7938-0F47-AB7D-BC7AECC60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>
                                            <p:graphicEl>
                                              <a:dgm id="{84923412-7938-0F47-AB7D-BC7AECC60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4923412-7938-0F47-AB7D-BC7AECC60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51D7284-330D-C44B-A7A9-21BAABC90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>
                                            <p:graphicEl>
                                              <a:dgm id="{751D7284-330D-C44B-A7A9-21BAABC90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graphicEl>
                                              <a:dgm id="{751D7284-330D-C44B-A7A9-21BAABC90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">
                                            <p:graphicEl>
                                              <a:dgm id="{751D7284-330D-C44B-A7A9-21BAABC90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51D7284-330D-C44B-A7A9-21BAABC90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56981F2-287B-4FF9-ADF9-BA62CF2D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C472B-7FAB-AC3D-F7AC-21EE88E83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23901"/>
            <a:ext cx="10993549" cy="14287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Thank</a:t>
            </a:r>
            <a:r>
              <a:rPr lang="en-US" dirty="0"/>
              <a:t> you! </a:t>
            </a:r>
          </a:p>
        </p:txBody>
      </p:sp>
      <p:pic>
        <p:nvPicPr>
          <p:cNvPr id="27" name="Graphic 26" descr="Handshake">
            <a:extLst>
              <a:ext uri="{FF2B5EF4-FFF2-40B4-BE49-F238E27FC236}">
                <a16:creationId xmlns:a16="http://schemas.microsoft.com/office/drawing/2014/main" id="{ADB8C568-7F0C-EB1F-A038-9B79FA726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4632" y="2703957"/>
            <a:ext cx="3602736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6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845F9-C5F4-4AA5-BA9E-EC2182E9148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C8B084D-D430-4822-B3CB-DEADB2E7A5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BFCE94-6EC9-4D8E-89B6-C22DE7AD7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0</TotalTime>
  <Words>343</Words>
  <Application>Microsoft Macintosh PowerPoint</Application>
  <PresentationFormat>Widescreen</PresentationFormat>
  <Paragraphs>28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Gill Sans MT</vt:lpstr>
      <vt:lpstr>Times New Roman</vt:lpstr>
      <vt:lpstr>Wingdings 2</vt:lpstr>
      <vt:lpstr>Dividend</vt:lpstr>
      <vt:lpstr>AI and DRAFTING</vt:lpstr>
      <vt:lpstr>Introduction</vt:lpstr>
      <vt:lpstr>Challenges</vt:lpstr>
      <vt:lpstr>Solution</vt:lpstr>
      <vt:lpstr>Process</vt:lpstr>
      <vt:lpstr>Benefits</vt:lpstr>
      <vt:lpstr>Conclusion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/>
  <cp:lastModifiedBy/>
  <cp:revision>2</cp:revision>
  <dcterms:created xsi:type="dcterms:W3CDTF">2023-07-24T01:11:48Z</dcterms:created>
  <dcterms:modified xsi:type="dcterms:W3CDTF">2024-04-15T07:42:57Z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