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42" r:id="rId4"/>
    <p:sldId id="259" r:id="rId5"/>
    <p:sldId id="335" r:id="rId6"/>
    <p:sldId id="336" r:id="rId7"/>
    <p:sldId id="340" r:id="rId8"/>
    <p:sldId id="350" r:id="rId9"/>
    <p:sldId id="341" r:id="rId10"/>
    <p:sldId id="261" r:id="rId11"/>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52" y="52"/>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hnu Garg" userId="8e9ed338-e766-4e44-b10c-16b103f12509" providerId="ADAL" clId="{E2E3371B-6C1F-4E11-9684-BB324B4988F8}"/>
    <pc:docChg chg="undo custSel modSld">
      <pc:chgData name="Vishnu Garg" userId="8e9ed338-e766-4e44-b10c-16b103f12509" providerId="ADAL" clId="{E2E3371B-6C1F-4E11-9684-BB324B4988F8}" dt="2024-03-05T07:37:32.162" v="38" actId="478"/>
      <pc:docMkLst>
        <pc:docMk/>
      </pc:docMkLst>
      <pc:sldChg chg="addSp delSp modSp mod">
        <pc:chgData name="Vishnu Garg" userId="8e9ed338-e766-4e44-b10c-16b103f12509" providerId="ADAL" clId="{E2E3371B-6C1F-4E11-9684-BB324B4988F8}" dt="2024-03-05T07:37:32.162" v="38" actId="478"/>
        <pc:sldMkLst>
          <pc:docMk/>
          <pc:sldMk cId="0" sldId="256"/>
        </pc:sldMkLst>
        <pc:spChg chg="mod">
          <ac:chgData name="Vishnu Garg" userId="8e9ed338-e766-4e44-b10c-16b103f12509" providerId="ADAL" clId="{E2E3371B-6C1F-4E11-9684-BB324B4988F8}" dt="2024-03-05T07:37:00.082" v="32" actId="207"/>
          <ac:spMkLst>
            <pc:docMk/>
            <pc:sldMk cId="0" sldId="256"/>
            <ac:spMk id="2" creationId="{00000000-0000-0000-0000-000000000000}"/>
          </ac:spMkLst>
        </pc:spChg>
        <pc:spChg chg="mod">
          <ac:chgData name="Vishnu Garg" userId="8e9ed338-e766-4e44-b10c-16b103f12509" providerId="ADAL" clId="{E2E3371B-6C1F-4E11-9684-BB324B4988F8}" dt="2024-03-05T07:37:10.746" v="33" actId="207"/>
          <ac:spMkLst>
            <pc:docMk/>
            <pc:sldMk cId="0" sldId="256"/>
            <ac:spMk id="208" creationId="{00000000-0000-0000-0000-000000000000}"/>
          </ac:spMkLst>
        </pc:spChg>
        <pc:spChg chg="mod">
          <ac:chgData name="Vishnu Garg" userId="8e9ed338-e766-4e44-b10c-16b103f12509" providerId="ADAL" clId="{E2E3371B-6C1F-4E11-9684-BB324B4988F8}" dt="2024-03-05T07:37:18.716" v="34" actId="207"/>
          <ac:spMkLst>
            <pc:docMk/>
            <pc:sldMk cId="0" sldId="256"/>
            <ac:spMk id="224" creationId="{00000000-0000-0000-0000-000000000000}"/>
          </ac:spMkLst>
        </pc:spChg>
        <pc:grpChg chg="add del mod">
          <ac:chgData name="Vishnu Garg" userId="8e9ed338-e766-4e44-b10c-16b103f12509" providerId="ADAL" clId="{E2E3371B-6C1F-4E11-9684-BB324B4988F8}" dt="2024-03-05T07:37:32.162" v="38" actId="478"/>
          <ac:grpSpMkLst>
            <pc:docMk/>
            <pc:sldMk cId="0" sldId="256"/>
            <ac:grpSpMk id="64" creationId="{00000000-0000-0000-0000-000000000000}"/>
          </ac:grpSpMkLst>
        </pc:grpChg>
      </pc:sldChg>
      <pc:sldChg chg="delSp modSp mod">
        <pc:chgData name="Vishnu Garg" userId="8e9ed338-e766-4e44-b10c-16b103f12509" providerId="ADAL" clId="{E2E3371B-6C1F-4E11-9684-BB324B4988F8}" dt="2024-03-05T07:34:06.700" v="3"/>
        <pc:sldMkLst>
          <pc:docMk/>
          <pc:sldMk cId="0" sldId="261"/>
        </pc:sldMkLst>
        <pc:spChg chg="mod">
          <ac:chgData name="Vishnu Garg" userId="8e9ed338-e766-4e44-b10c-16b103f12509" providerId="ADAL" clId="{E2E3371B-6C1F-4E11-9684-BB324B4988F8}" dt="2024-03-05T07:34:01.629" v="1" actId="1076"/>
          <ac:spMkLst>
            <pc:docMk/>
            <pc:sldMk cId="0" sldId="261"/>
            <ac:spMk id="212" creationId="{00000000-0000-0000-0000-000000000000}"/>
          </ac:spMkLst>
        </pc:spChg>
        <pc:spChg chg="del mod">
          <ac:chgData name="Vishnu Garg" userId="8e9ed338-e766-4e44-b10c-16b103f12509" providerId="ADAL" clId="{E2E3371B-6C1F-4E11-9684-BB324B4988F8}" dt="2024-03-05T07:34:06.700" v="3"/>
          <ac:spMkLst>
            <pc:docMk/>
            <pc:sldMk cId="0" sldId="261"/>
            <ac:spMk id="21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cainet-my.sharepoint.com/personal/suminder_kaur_icai_in/Documents/Data%20Back%20UP-%20Main%20folder/Report%20to%20Council/Master%20Data/Master%20data%20till%2031st%20Dec%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cainet-my.sharepoint.com/personal/suminder_kaur_icai_in/Documents/Data%20Back%20UP-%20Main%20folder/Report%20to%20Council/Master%20Data/Master%20data%20till%2031st%20Dec%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cainet-my.sharepoint.com/personal/suminder_kaur_icai_in/Documents/Data%20Back%20UP-%20Main%20folder/Report%20to%20Council/Master%20Data/Master%20data%20till%2031st%20Dec%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cainet-my.sharepoint.com/personal/suminder_kaur_icai_in/Documents/Data%20Back%20UP-%20Main%20folder/Report%20to%20Council/Master%20Data/Master%20data%20till%2031st%20Dec%20202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Page Count</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Sheet1!$A$2:$B$12</c:f>
              <c:multiLvlStrCache>
                <c:ptCount val="11"/>
                <c:lvl>
                  <c:pt idx="0">
                    <c:v>Disciplinary</c:v>
                  </c:pt>
                  <c:pt idx="1">
                    <c:v>NRO</c:v>
                  </c:pt>
                  <c:pt idx="2">
                    <c:v>Admin</c:v>
                  </c:pt>
                  <c:pt idx="3">
                    <c:v>HR</c:v>
                  </c:pt>
                  <c:pt idx="4">
                    <c:v>Council Affairs</c:v>
                  </c:pt>
                  <c:pt idx="5">
                    <c:v>Disciplinary</c:v>
                  </c:pt>
                  <c:pt idx="6">
                    <c:v>Legal </c:v>
                  </c:pt>
                  <c:pt idx="7">
                    <c:v>RTI-Cell</c:v>
                  </c:pt>
                  <c:pt idx="8">
                    <c:v>Examination</c:v>
                  </c:pt>
                  <c:pt idx="9">
                    <c:v>Account</c:v>
                  </c:pt>
                  <c:pt idx="10">
                    <c:v>Disciplinary</c:v>
                  </c:pt>
                </c:lvl>
                <c:lvl>
                  <c:pt idx="0">
                    <c:v>ICAI_Vishwas Nagar</c:v>
                  </c:pt>
                  <c:pt idx="2">
                    <c:v>ICAI_ITO</c:v>
                  </c:pt>
                  <c:pt idx="8">
                    <c:v>Examination_Noida-1</c:v>
                  </c:pt>
                  <c:pt idx="9">
                    <c:v>Noida_62</c:v>
                  </c:pt>
                </c:lvl>
              </c:multiLvlStrCache>
            </c:multiLvlStrRef>
          </c:cat>
          <c:val>
            <c:numRef>
              <c:f>Sheet1!$C$2:$C$12</c:f>
              <c:numCache>
                <c:formatCode>General</c:formatCode>
                <c:ptCount val="11"/>
                <c:pt idx="0">
                  <c:v>1711198</c:v>
                </c:pt>
                <c:pt idx="1">
                  <c:v>4687242</c:v>
                </c:pt>
                <c:pt idx="2">
                  <c:v>65214</c:v>
                </c:pt>
                <c:pt idx="3">
                  <c:v>656298</c:v>
                </c:pt>
                <c:pt idx="4">
                  <c:v>115273</c:v>
                </c:pt>
                <c:pt idx="5">
                  <c:v>1672951</c:v>
                </c:pt>
                <c:pt idx="6">
                  <c:v>2309155</c:v>
                </c:pt>
                <c:pt idx="7">
                  <c:v>237548</c:v>
                </c:pt>
                <c:pt idx="8">
                  <c:v>236370</c:v>
                </c:pt>
                <c:pt idx="9">
                  <c:v>352170</c:v>
                </c:pt>
                <c:pt idx="10">
                  <c:v>83033</c:v>
                </c:pt>
              </c:numCache>
            </c:numRef>
          </c:val>
          <c:extLst>
            <c:ext xmlns:c16="http://schemas.microsoft.com/office/drawing/2014/chart" uri="{C3380CC4-5D6E-409C-BE32-E72D297353CC}">
              <c16:uniqueId val="{00000000-763A-4211-B4D6-751556F6AE02}"/>
            </c:ext>
          </c:extLst>
        </c:ser>
        <c:dLbls>
          <c:dLblPos val="outEnd"/>
          <c:showLegendKey val="0"/>
          <c:showVal val="1"/>
          <c:showCatName val="0"/>
          <c:showSerName val="0"/>
          <c:showPercent val="0"/>
          <c:showBubbleSize val="0"/>
        </c:dLbls>
        <c:gapWidth val="164"/>
        <c:overlap val="-22"/>
        <c:axId val="28595823"/>
        <c:axId val="28596303"/>
      </c:barChart>
      <c:catAx>
        <c:axId val="28595823"/>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96303"/>
        <c:crosses val="autoZero"/>
        <c:auto val="1"/>
        <c:lblAlgn val="ctr"/>
        <c:lblOffset val="100"/>
        <c:noMultiLvlLbl val="0"/>
      </c:catAx>
      <c:valAx>
        <c:axId val="285963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95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5.8333333333333334E-2"/>
          <c:y val="0.21747703412073491"/>
          <c:w val="0.93888888888888888"/>
          <c:h val="0.64741506270049576"/>
        </c:manualLayout>
      </c:layout>
      <c:barChart>
        <c:barDir val="col"/>
        <c:grouping val="clustered"/>
        <c:varyColors val="0"/>
        <c:ser>
          <c:idx val="0"/>
          <c:order val="0"/>
          <c:tx>
            <c:strRef>
              <c:f>Sheet2!$C$2</c:f>
              <c:strCache>
                <c:ptCount val="1"/>
                <c:pt idx="0">
                  <c:v>Scanned Page Count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Sheet2!$B$3:$B$7</c:f>
              <c:strCache>
                <c:ptCount val="5"/>
                <c:pt idx="0">
                  <c:v>Delhi (NRO)</c:v>
                </c:pt>
                <c:pt idx="1">
                  <c:v>        Mumbai (WRO)</c:v>
                </c:pt>
                <c:pt idx="2">
                  <c:v>    Kolkata (ERO)</c:v>
                </c:pt>
                <c:pt idx="3">
                  <c:v>     Chennai (SRO)</c:v>
                </c:pt>
                <c:pt idx="4">
                  <c:v>   Kanpur (CRO)</c:v>
                </c:pt>
              </c:strCache>
            </c:strRef>
          </c:cat>
          <c:val>
            <c:numRef>
              <c:f>Sheet2!$C$3:$C$7</c:f>
              <c:numCache>
                <c:formatCode>General</c:formatCode>
                <c:ptCount val="5"/>
                <c:pt idx="0">
                  <c:v>4687242</c:v>
                </c:pt>
                <c:pt idx="1">
                  <c:v>20437737</c:v>
                </c:pt>
                <c:pt idx="2">
                  <c:v>6002925</c:v>
                </c:pt>
                <c:pt idx="3">
                  <c:v>5539949</c:v>
                </c:pt>
                <c:pt idx="4">
                  <c:v>10171320</c:v>
                </c:pt>
              </c:numCache>
            </c:numRef>
          </c:val>
          <c:extLst>
            <c:ext xmlns:c16="http://schemas.microsoft.com/office/drawing/2014/chart" uri="{C3380CC4-5D6E-409C-BE32-E72D297353CC}">
              <c16:uniqueId val="{00000000-2001-4DBD-9CA7-B8A619420E14}"/>
            </c:ext>
          </c:extLst>
        </c:ser>
        <c:dLbls>
          <c:dLblPos val="inEnd"/>
          <c:showLegendKey val="0"/>
          <c:showVal val="1"/>
          <c:showCatName val="0"/>
          <c:showSerName val="0"/>
          <c:showPercent val="0"/>
          <c:showBubbleSize val="0"/>
        </c:dLbls>
        <c:gapWidth val="41"/>
        <c:axId val="1403692383"/>
        <c:axId val="1440768383"/>
      </c:barChart>
      <c:catAx>
        <c:axId val="14036923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440768383"/>
        <c:crosses val="autoZero"/>
        <c:auto val="1"/>
        <c:lblAlgn val="ctr"/>
        <c:lblOffset val="100"/>
        <c:noMultiLvlLbl val="0"/>
      </c:catAx>
      <c:valAx>
        <c:axId val="1440768383"/>
        <c:scaling>
          <c:orientation val="minMax"/>
        </c:scaling>
        <c:delete val="1"/>
        <c:axPos val="l"/>
        <c:numFmt formatCode="General" sourceLinked="1"/>
        <c:majorTickMark val="none"/>
        <c:minorTickMark val="none"/>
        <c:tickLblPos val="nextTo"/>
        <c:crossAx val="140369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lumMod val="75000"/>
                    <a:lumOff val="25000"/>
                  </a:sysClr>
                </a:solidFill>
                <a:latin typeface="+mn-lt"/>
                <a:ea typeface="+mn-ea"/>
                <a:cs typeface="+mn-cs"/>
              </a:defRPr>
            </a:pPr>
            <a:r>
              <a:rPr lang="en-IN" sz="1000" b="1" i="0" cap="all" baseline="0">
                <a:effectLst/>
              </a:rPr>
              <a:t>Active User Count – Year – wise (Users who have spent learning time on DLH)</a:t>
            </a:r>
            <a:endParaRPr lang="en-IN"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barChart>
        <c:barDir val="col"/>
        <c:grouping val="stacked"/>
        <c:varyColors val="0"/>
        <c:ser>
          <c:idx val="0"/>
          <c:order val="0"/>
          <c:tx>
            <c:strRef>
              <c:f>'Data for PPT'!$E$3</c:f>
              <c:strCache>
                <c:ptCount val="1"/>
                <c:pt idx="0">
                  <c:v>Member</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'Data for PPT'!$F$2:$J$2</c:f>
              <c:numCache>
                <c:formatCode>General</c:formatCode>
                <c:ptCount val="5"/>
                <c:pt idx="0">
                  <c:v>2020</c:v>
                </c:pt>
                <c:pt idx="1">
                  <c:v>2021</c:v>
                </c:pt>
                <c:pt idx="2">
                  <c:v>2022</c:v>
                </c:pt>
                <c:pt idx="3">
                  <c:v>2023</c:v>
                </c:pt>
                <c:pt idx="4">
                  <c:v>2024</c:v>
                </c:pt>
              </c:numCache>
            </c:numRef>
          </c:cat>
          <c:val>
            <c:numRef>
              <c:f>'Data for PPT'!$F$3:$J$3</c:f>
              <c:numCache>
                <c:formatCode>General</c:formatCode>
                <c:ptCount val="5"/>
                <c:pt idx="0">
                  <c:v>138489</c:v>
                </c:pt>
                <c:pt idx="1">
                  <c:v>134795</c:v>
                </c:pt>
                <c:pt idx="2">
                  <c:v>99414</c:v>
                </c:pt>
                <c:pt idx="3">
                  <c:v>97327</c:v>
                </c:pt>
                <c:pt idx="4">
                  <c:v>2914</c:v>
                </c:pt>
              </c:numCache>
            </c:numRef>
          </c:val>
          <c:extLst>
            <c:ext xmlns:c16="http://schemas.microsoft.com/office/drawing/2014/chart" uri="{C3380CC4-5D6E-409C-BE32-E72D297353CC}">
              <c16:uniqueId val="{00000000-75CF-4282-AE6F-AC67E0F59F74}"/>
            </c:ext>
          </c:extLst>
        </c:ser>
        <c:ser>
          <c:idx val="1"/>
          <c:order val="1"/>
          <c:tx>
            <c:strRef>
              <c:f>'Data for PPT'!$E$4</c:f>
              <c:strCache>
                <c:ptCount val="1"/>
                <c:pt idx="0">
                  <c:v>Student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'Data for PPT'!$F$2:$J$2</c:f>
              <c:numCache>
                <c:formatCode>General</c:formatCode>
                <c:ptCount val="5"/>
                <c:pt idx="0">
                  <c:v>2020</c:v>
                </c:pt>
                <c:pt idx="1">
                  <c:v>2021</c:v>
                </c:pt>
                <c:pt idx="2">
                  <c:v>2022</c:v>
                </c:pt>
                <c:pt idx="3">
                  <c:v>2023</c:v>
                </c:pt>
                <c:pt idx="4">
                  <c:v>2024</c:v>
                </c:pt>
              </c:numCache>
            </c:numRef>
          </c:cat>
          <c:val>
            <c:numRef>
              <c:f>'Data for PPT'!$F$4:$J$4</c:f>
              <c:numCache>
                <c:formatCode>General</c:formatCode>
                <c:ptCount val="5"/>
                <c:pt idx="0">
                  <c:v>78588</c:v>
                </c:pt>
                <c:pt idx="1">
                  <c:v>47224</c:v>
                </c:pt>
                <c:pt idx="2">
                  <c:v>28806</c:v>
                </c:pt>
                <c:pt idx="3">
                  <c:v>31404</c:v>
                </c:pt>
                <c:pt idx="4">
                  <c:v>986</c:v>
                </c:pt>
              </c:numCache>
            </c:numRef>
          </c:val>
          <c:extLst>
            <c:ext xmlns:c16="http://schemas.microsoft.com/office/drawing/2014/chart" uri="{C3380CC4-5D6E-409C-BE32-E72D297353CC}">
              <c16:uniqueId val="{00000001-75CF-4282-AE6F-AC67E0F59F74}"/>
            </c:ext>
          </c:extLst>
        </c:ser>
        <c:dLbls>
          <c:dLblPos val="ctr"/>
          <c:showLegendKey val="0"/>
          <c:showVal val="1"/>
          <c:showCatName val="0"/>
          <c:showSerName val="0"/>
          <c:showPercent val="0"/>
          <c:showBubbleSize val="0"/>
        </c:dLbls>
        <c:gapWidth val="150"/>
        <c:overlap val="100"/>
        <c:axId val="704674544"/>
        <c:axId val="704666224"/>
      </c:barChart>
      <c:catAx>
        <c:axId val="704674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04666224"/>
        <c:crosses val="autoZero"/>
        <c:auto val="1"/>
        <c:lblAlgn val="ctr"/>
        <c:lblOffset val="100"/>
        <c:noMultiLvlLbl val="0"/>
      </c:catAx>
      <c:valAx>
        <c:axId val="7046662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46745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IN"/>
              <a:t>Active User Count Year-wise based on Product Type</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for PPT'!$F$13</c:f>
              <c:strCache>
                <c:ptCount val="1"/>
                <c:pt idx="0">
                  <c:v>2020</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for PPT'!$E$14:$E$21</c:f>
              <c:strCache>
                <c:ptCount val="8"/>
                <c:pt idx="0">
                  <c:v>Assessments</c:v>
                </c:pt>
                <c:pt idx="1">
                  <c:v>Certificate Courses</c:v>
                </c:pt>
                <c:pt idx="2">
                  <c:v>Chartered Accountant Journal</c:v>
                </c:pt>
                <c:pt idx="3">
                  <c:v>E-Study Materials</c:v>
                </c:pt>
                <c:pt idx="4">
                  <c:v>Events</c:v>
                </c:pt>
                <c:pt idx="5">
                  <c:v>Online Courses</c:v>
                </c:pt>
                <c:pt idx="6">
                  <c:v>Post Qualification Courses</c:v>
                </c:pt>
                <c:pt idx="7">
                  <c:v>Quick E-Referencers</c:v>
                </c:pt>
              </c:strCache>
            </c:strRef>
          </c:cat>
          <c:val>
            <c:numRef>
              <c:f>'Data for PPT'!$F$14:$F$21</c:f>
              <c:numCache>
                <c:formatCode>General</c:formatCode>
                <c:ptCount val="8"/>
                <c:pt idx="0">
                  <c:v>19000</c:v>
                </c:pt>
                <c:pt idx="1">
                  <c:v>25640</c:v>
                </c:pt>
                <c:pt idx="2">
                  <c:v>8296</c:v>
                </c:pt>
                <c:pt idx="3">
                  <c:v>54650</c:v>
                </c:pt>
                <c:pt idx="5">
                  <c:v>70749</c:v>
                </c:pt>
                <c:pt idx="6">
                  <c:v>2335</c:v>
                </c:pt>
                <c:pt idx="7">
                  <c:v>21306</c:v>
                </c:pt>
              </c:numCache>
            </c:numRef>
          </c:val>
          <c:extLst>
            <c:ext xmlns:c16="http://schemas.microsoft.com/office/drawing/2014/chart" uri="{C3380CC4-5D6E-409C-BE32-E72D297353CC}">
              <c16:uniqueId val="{00000000-E17F-4BDF-A633-96B0197A7646}"/>
            </c:ext>
          </c:extLst>
        </c:ser>
        <c:ser>
          <c:idx val="1"/>
          <c:order val="1"/>
          <c:tx>
            <c:strRef>
              <c:f>'Data for PPT'!$G$13</c:f>
              <c:strCache>
                <c:ptCount val="1"/>
                <c:pt idx="0">
                  <c:v>2021</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for PPT'!$E$14:$E$21</c:f>
              <c:strCache>
                <c:ptCount val="8"/>
                <c:pt idx="0">
                  <c:v>Assessments</c:v>
                </c:pt>
                <c:pt idx="1">
                  <c:v>Certificate Courses</c:v>
                </c:pt>
                <c:pt idx="2">
                  <c:v>Chartered Accountant Journal</c:v>
                </c:pt>
                <c:pt idx="3">
                  <c:v>E-Study Materials</c:v>
                </c:pt>
                <c:pt idx="4">
                  <c:v>Events</c:v>
                </c:pt>
                <c:pt idx="5">
                  <c:v>Online Courses</c:v>
                </c:pt>
                <c:pt idx="6">
                  <c:v>Post Qualification Courses</c:v>
                </c:pt>
                <c:pt idx="7">
                  <c:v>Quick E-Referencers</c:v>
                </c:pt>
              </c:strCache>
            </c:strRef>
          </c:cat>
          <c:val>
            <c:numRef>
              <c:f>'Data for PPT'!$G$14:$G$21</c:f>
              <c:numCache>
                <c:formatCode>General</c:formatCode>
                <c:ptCount val="8"/>
                <c:pt idx="0">
                  <c:v>23216</c:v>
                </c:pt>
                <c:pt idx="1">
                  <c:v>17414</c:v>
                </c:pt>
                <c:pt idx="2">
                  <c:v>4422</c:v>
                </c:pt>
                <c:pt idx="3">
                  <c:v>33323</c:v>
                </c:pt>
                <c:pt idx="5">
                  <c:v>71930</c:v>
                </c:pt>
                <c:pt idx="6">
                  <c:v>7299</c:v>
                </c:pt>
                <c:pt idx="7">
                  <c:v>9301</c:v>
                </c:pt>
              </c:numCache>
            </c:numRef>
          </c:val>
          <c:extLst>
            <c:ext xmlns:c16="http://schemas.microsoft.com/office/drawing/2014/chart" uri="{C3380CC4-5D6E-409C-BE32-E72D297353CC}">
              <c16:uniqueId val="{00000001-E17F-4BDF-A633-96B0197A7646}"/>
            </c:ext>
          </c:extLst>
        </c:ser>
        <c:ser>
          <c:idx val="2"/>
          <c:order val="2"/>
          <c:tx>
            <c:strRef>
              <c:f>'Data for PPT'!$H$13</c:f>
              <c:strCache>
                <c:ptCount val="1"/>
                <c:pt idx="0">
                  <c:v>2022</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for PPT'!$E$14:$E$21</c:f>
              <c:strCache>
                <c:ptCount val="8"/>
                <c:pt idx="0">
                  <c:v>Assessments</c:v>
                </c:pt>
                <c:pt idx="1">
                  <c:v>Certificate Courses</c:v>
                </c:pt>
                <c:pt idx="2">
                  <c:v>Chartered Accountant Journal</c:v>
                </c:pt>
                <c:pt idx="3">
                  <c:v>E-Study Materials</c:v>
                </c:pt>
                <c:pt idx="4">
                  <c:v>Events</c:v>
                </c:pt>
                <c:pt idx="5">
                  <c:v>Online Courses</c:v>
                </c:pt>
                <c:pt idx="6">
                  <c:v>Post Qualification Courses</c:v>
                </c:pt>
                <c:pt idx="7">
                  <c:v>Quick E-Referencers</c:v>
                </c:pt>
              </c:strCache>
            </c:strRef>
          </c:cat>
          <c:val>
            <c:numRef>
              <c:f>'Data for PPT'!$H$14:$H$21</c:f>
              <c:numCache>
                <c:formatCode>General</c:formatCode>
                <c:ptCount val="8"/>
                <c:pt idx="0">
                  <c:v>14840</c:v>
                </c:pt>
                <c:pt idx="1">
                  <c:v>9214</c:v>
                </c:pt>
                <c:pt idx="2">
                  <c:v>3490</c:v>
                </c:pt>
                <c:pt idx="3">
                  <c:v>13036</c:v>
                </c:pt>
                <c:pt idx="4">
                  <c:v>1106</c:v>
                </c:pt>
                <c:pt idx="5">
                  <c:v>38719</c:v>
                </c:pt>
                <c:pt idx="6">
                  <c:v>5255</c:v>
                </c:pt>
                <c:pt idx="7">
                  <c:v>6969</c:v>
                </c:pt>
              </c:numCache>
            </c:numRef>
          </c:val>
          <c:extLst>
            <c:ext xmlns:c16="http://schemas.microsoft.com/office/drawing/2014/chart" uri="{C3380CC4-5D6E-409C-BE32-E72D297353CC}">
              <c16:uniqueId val="{00000002-E17F-4BDF-A633-96B0197A7646}"/>
            </c:ext>
          </c:extLst>
        </c:ser>
        <c:ser>
          <c:idx val="3"/>
          <c:order val="3"/>
          <c:tx>
            <c:strRef>
              <c:f>'Data for PPT'!$I$13</c:f>
              <c:strCache>
                <c:ptCount val="1"/>
                <c:pt idx="0">
                  <c:v>2023</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for PPT'!$E$14:$E$21</c:f>
              <c:strCache>
                <c:ptCount val="8"/>
                <c:pt idx="0">
                  <c:v>Assessments</c:v>
                </c:pt>
                <c:pt idx="1">
                  <c:v>Certificate Courses</c:v>
                </c:pt>
                <c:pt idx="2">
                  <c:v>Chartered Accountant Journal</c:v>
                </c:pt>
                <c:pt idx="3">
                  <c:v>E-Study Materials</c:v>
                </c:pt>
                <c:pt idx="4">
                  <c:v>Events</c:v>
                </c:pt>
                <c:pt idx="5">
                  <c:v>Online Courses</c:v>
                </c:pt>
                <c:pt idx="6">
                  <c:v>Post Qualification Courses</c:v>
                </c:pt>
                <c:pt idx="7">
                  <c:v>Quick E-Referencers</c:v>
                </c:pt>
              </c:strCache>
            </c:strRef>
          </c:cat>
          <c:val>
            <c:numRef>
              <c:f>'Data for PPT'!$I$14:$I$21</c:f>
              <c:numCache>
                <c:formatCode>General</c:formatCode>
                <c:ptCount val="8"/>
                <c:pt idx="0">
                  <c:v>12969</c:v>
                </c:pt>
                <c:pt idx="1">
                  <c:v>8685</c:v>
                </c:pt>
                <c:pt idx="2">
                  <c:v>2005</c:v>
                </c:pt>
                <c:pt idx="3">
                  <c:v>10586</c:v>
                </c:pt>
                <c:pt idx="4">
                  <c:v>1555</c:v>
                </c:pt>
                <c:pt idx="5">
                  <c:v>52511</c:v>
                </c:pt>
                <c:pt idx="6">
                  <c:v>7138</c:v>
                </c:pt>
                <c:pt idx="7">
                  <c:v>8889</c:v>
                </c:pt>
              </c:numCache>
            </c:numRef>
          </c:val>
          <c:extLst>
            <c:ext xmlns:c16="http://schemas.microsoft.com/office/drawing/2014/chart" uri="{C3380CC4-5D6E-409C-BE32-E72D297353CC}">
              <c16:uniqueId val="{00000003-E17F-4BDF-A633-96B0197A7646}"/>
            </c:ext>
          </c:extLst>
        </c:ser>
        <c:ser>
          <c:idx val="4"/>
          <c:order val="4"/>
          <c:tx>
            <c:strRef>
              <c:f>'Data for PPT'!$J$13</c:f>
              <c:strCache>
                <c:ptCount val="1"/>
                <c:pt idx="0">
                  <c:v>2024</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for PPT'!$E$14:$E$21</c:f>
              <c:strCache>
                <c:ptCount val="8"/>
                <c:pt idx="0">
                  <c:v>Assessments</c:v>
                </c:pt>
                <c:pt idx="1">
                  <c:v>Certificate Courses</c:v>
                </c:pt>
                <c:pt idx="2">
                  <c:v>Chartered Accountant Journal</c:v>
                </c:pt>
                <c:pt idx="3">
                  <c:v>E-Study Materials</c:v>
                </c:pt>
                <c:pt idx="4">
                  <c:v>Events</c:v>
                </c:pt>
                <c:pt idx="5">
                  <c:v>Online Courses</c:v>
                </c:pt>
                <c:pt idx="6">
                  <c:v>Post Qualification Courses</c:v>
                </c:pt>
                <c:pt idx="7">
                  <c:v>Quick E-Referencers</c:v>
                </c:pt>
              </c:strCache>
            </c:strRef>
          </c:cat>
          <c:val>
            <c:numRef>
              <c:f>'Data for PPT'!$J$14:$J$21</c:f>
              <c:numCache>
                <c:formatCode>General</c:formatCode>
                <c:ptCount val="8"/>
                <c:pt idx="0">
                  <c:v>101</c:v>
                </c:pt>
                <c:pt idx="1">
                  <c:v>1261</c:v>
                </c:pt>
                <c:pt idx="2">
                  <c:v>329</c:v>
                </c:pt>
                <c:pt idx="3">
                  <c:v>19</c:v>
                </c:pt>
                <c:pt idx="4">
                  <c:v>5</c:v>
                </c:pt>
                <c:pt idx="5">
                  <c:v>857</c:v>
                </c:pt>
                <c:pt idx="6">
                  <c:v>146</c:v>
                </c:pt>
                <c:pt idx="7">
                  <c:v>82</c:v>
                </c:pt>
              </c:numCache>
            </c:numRef>
          </c:val>
          <c:extLst>
            <c:ext xmlns:c16="http://schemas.microsoft.com/office/drawing/2014/chart" uri="{C3380CC4-5D6E-409C-BE32-E72D297353CC}">
              <c16:uniqueId val="{00000004-E17F-4BDF-A633-96B0197A7646}"/>
            </c:ext>
          </c:extLst>
        </c:ser>
        <c:dLbls>
          <c:dLblPos val="outEnd"/>
          <c:showLegendKey val="0"/>
          <c:showVal val="1"/>
          <c:showCatName val="0"/>
          <c:showSerName val="0"/>
          <c:showPercent val="0"/>
          <c:showBubbleSize val="0"/>
        </c:dLbls>
        <c:gapWidth val="444"/>
        <c:overlap val="-90"/>
        <c:axId val="1193721647"/>
        <c:axId val="1193737039"/>
      </c:barChart>
      <c:catAx>
        <c:axId val="1193721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193737039"/>
        <c:crosses val="autoZero"/>
        <c:auto val="1"/>
        <c:lblAlgn val="ctr"/>
        <c:lblOffset val="100"/>
        <c:noMultiLvlLbl val="0"/>
      </c:catAx>
      <c:valAx>
        <c:axId val="1193737039"/>
        <c:scaling>
          <c:orientation val="minMax"/>
        </c:scaling>
        <c:delete val="1"/>
        <c:axPos val="l"/>
        <c:numFmt formatCode="General" sourceLinked="1"/>
        <c:majorTickMark val="none"/>
        <c:minorTickMark val="none"/>
        <c:tickLblPos val="nextTo"/>
        <c:crossAx val="1193721647"/>
        <c:crosses val="autoZero"/>
        <c:crossBetween val="between"/>
      </c:valAx>
      <c:spPr>
        <a:noFill/>
        <a:ln>
          <a:noFill/>
        </a:ln>
        <a:effectLst/>
      </c:spPr>
    </c:plotArea>
    <c:legend>
      <c:legendPos val="t"/>
      <c:layout>
        <c:manualLayout>
          <c:xMode val="edge"/>
          <c:yMode val="edge"/>
          <c:x val="0.25661650091903648"/>
          <c:y val="0.21787037037037038"/>
          <c:w val="0.31484927723586792"/>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a:t>Certificates Generated(Year-wise Count)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'Data for PPT'!$E$44</c:f>
              <c:strCache>
                <c:ptCount val="1"/>
                <c:pt idx="0">
                  <c:v>Certificates Generated</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EE-4F28-9113-F87DD1ED1CF9}"/>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EE-4F28-9113-F87DD1ED1CF9}"/>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EE-4F28-9113-F87DD1ED1CF9}"/>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EE-4F28-9113-F87DD1ED1CF9}"/>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EE-4F28-9113-F87DD1ED1CF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extLst>
          </c:dLbls>
          <c:cat>
            <c:numRef>
              <c:f>'Data for PPT'!$F$43:$J$43</c:f>
              <c:numCache>
                <c:formatCode>General</c:formatCode>
                <c:ptCount val="5"/>
                <c:pt idx="0">
                  <c:v>2020</c:v>
                </c:pt>
                <c:pt idx="1">
                  <c:v>2021</c:v>
                </c:pt>
                <c:pt idx="2">
                  <c:v>2022</c:v>
                </c:pt>
                <c:pt idx="3">
                  <c:v>2023</c:v>
                </c:pt>
                <c:pt idx="4">
                  <c:v>2024</c:v>
                </c:pt>
              </c:numCache>
            </c:numRef>
          </c:cat>
          <c:val>
            <c:numRef>
              <c:f>'Data for PPT'!$F$44:$J$44</c:f>
              <c:numCache>
                <c:formatCode>General</c:formatCode>
                <c:ptCount val="5"/>
                <c:pt idx="0">
                  <c:v>937</c:v>
                </c:pt>
                <c:pt idx="1">
                  <c:v>37799</c:v>
                </c:pt>
                <c:pt idx="2">
                  <c:v>44187</c:v>
                </c:pt>
                <c:pt idx="3">
                  <c:v>35198</c:v>
                </c:pt>
                <c:pt idx="4">
                  <c:v>2485</c:v>
                </c:pt>
              </c:numCache>
            </c:numRef>
          </c:val>
          <c:extLst>
            <c:ext xmlns:c16="http://schemas.microsoft.com/office/drawing/2014/chart" uri="{C3380CC4-5D6E-409C-BE32-E72D297353CC}">
              <c16:uniqueId val="{0000000A-A9EE-4F28-9113-F87DD1ED1CF9}"/>
            </c:ext>
          </c:extLst>
        </c:ser>
        <c:dLbls>
          <c:dLblPos val="ctr"/>
          <c:showLegendKey val="0"/>
          <c:showVal val="1"/>
          <c:showCatName val="1"/>
          <c:showSerName val="0"/>
          <c:showPercent val="0"/>
          <c:showBubbleSize val="0"/>
          <c:showLeaderLines val="0"/>
        </c:dLbls>
        <c:firstSliceAng val="0"/>
      </c:pieChart>
      <c:spPr>
        <a:noFill/>
        <a:ln>
          <a:noFill/>
        </a:ln>
        <a:effectLst/>
      </c:spPr>
    </c:plotArea>
    <c:legend>
      <c:legendPos val="r"/>
      <c:layout>
        <c:manualLayout>
          <c:xMode val="edge"/>
          <c:yMode val="edge"/>
          <c:x val="0.79414122624279193"/>
          <c:y val="0.33687248512773571"/>
          <c:w val="0.1119412477286493"/>
          <c:h val="0.5305634891830907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Hub-wise Certificate Course Users Count - Year 2023</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'Data for PPT'!$D$65:$D$77</c:f>
              <c:strCache>
                <c:ptCount val="13"/>
                <c:pt idx="0">
                  <c:v>Accounting Standards Board</c:v>
                </c:pt>
                <c:pt idx="1">
                  <c:v>Centre for Audit Quality</c:v>
                </c:pt>
                <c:pt idx="2">
                  <c:v>Committee on Financial Markets and Investors Protection</c:v>
                </c:pt>
                <c:pt idx="3">
                  <c:v>Committee Public Finance and Government Accounting</c:v>
                </c:pt>
                <c:pt idx="4">
                  <c:v>Corporate Laws and Corporate Governance</c:v>
                </c:pt>
                <c:pt idx="5">
                  <c:v>Digital Accounting and Assurance Board</c:v>
                </c:pt>
                <c:pt idx="6">
                  <c:v>Direct Taxes Committee</c:v>
                </c:pt>
                <c:pt idx="7">
                  <c:v>Economic Commercial Laws and Economic Advisory</c:v>
                </c:pt>
                <c:pt idx="8">
                  <c:v>Indirect Taxes Committee</c:v>
                </c:pt>
                <c:pt idx="9">
                  <c:v>Insolvency and Bankruptcy Code</c:v>
                </c:pt>
                <c:pt idx="10">
                  <c:v>Internal Audit Standards Board</c:v>
                </c:pt>
                <c:pt idx="11">
                  <c:v>MSME &amp; StartUp Committee</c:v>
                </c:pt>
                <c:pt idx="12">
                  <c:v>Sustainability Reporting Standards Board</c:v>
                </c:pt>
              </c:strCache>
            </c:strRef>
          </c:cat>
          <c:val>
            <c:numRef>
              <c:f>'Data for PPT'!$E$65:$E$77</c:f>
              <c:numCache>
                <c:formatCode>General</c:formatCode>
                <c:ptCount val="13"/>
                <c:pt idx="0">
                  <c:v>1576</c:v>
                </c:pt>
                <c:pt idx="1">
                  <c:v>27</c:v>
                </c:pt>
                <c:pt idx="2">
                  <c:v>134</c:v>
                </c:pt>
                <c:pt idx="3">
                  <c:v>150</c:v>
                </c:pt>
                <c:pt idx="4">
                  <c:v>340</c:v>
                </c:pt>
                <c:pt idx="5">
                  <c:v>955</c:v>
                </c:pt>
                <c:pt idx="6">
                  <c:v>587</c:v>
                </c:pt>
                <c:pt idx="7">
                  <c:v>1064</c:v>
                </c:pt>
                <c:pt idx="8">
                  <c:v>596</c:v>
                </c:pt>
                <c:pt idx="9">
                  <c:v>360</c:v>
                </c:pt>
                <c:pt idx="10">
                  <c:v>1721</c:v>
                </c:pt>
                <c:pt idx="11">
                  <c:v>1905</c:v>
                </c:pt>
                <c:pt idx="12">
                  <c:v>594</c:v>
                </c:pt>
              </c:numCache>
            </c:numRef>
          </c:val>
          <c:extLst>
            <c:ext xmlns:c16="http://schemas.microsoft.com/office/drawing/2014/chart" uri="{C3380CC4-5D6E-409C-BE32-E72D297353CC}">
              <c16:uniqueId val="{00000000-1A3E-43EA-A6F6-36956638FCC5}"/>
            </c:ext>
          </c:extLst>
        </c:ser>
        <c:dLbls>
          <c:dLblPos val="outEnd"/>
          <c:showLegendKey val="0"/>
          <c:showVal val="1"/>
          <c:showCatName val="0"/>
          <c:showSerName val="0"/>
          <c:showPercent val="0"/>
          <c:showBubbleSize val="0"/>
        </c:dLbls>
        <c:gapWidth val="115"/>
        <c:overlap val="-20"/>
        <c:axId val="1047754911"/>
        <c:axId val="1047756575"/>
      </c:barChart>
      <c:catAx>
        <c:axId val="104775491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7756575"/>
        <c:crosses val="autoZero"/>
        <c:auto val="1"/>
        <c:lblAlgn val="ctr"/>
        <c:lblOffset val="100"/>
        <c:noMultiLvlLbl val="0"/>
      </c:catAx>
      <c:valAx>
        <c:axId val="1047756575"/>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477549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3/5/2024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 Type="http://schemas.openxmlformats.org/officeDocument/2006/relationships/image" Target="../media/image4.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8" Type="http://schemas.openxmlformats.org/officeDocument/2006/relationships/image" Target="../media/image7.png"/><Relationship Id="rId51" Type="http://schemas.openxmlformats.org/officeDocument/2006/relationships/image" Target="../media/image50.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jpeg"/><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s>
</file>

<file path=ppt/slides/_rels/slide10.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9" Type="http://schemas.openxmlformats.org/officeDocument/2006/relationships/image" Target="../media/image103.png"/><Relationship Id="rId21" Type="http://schemas.openxmlformats.org/officeDocument/2006/relationships/image" Target="../media/image85.png"/><Relationship Id="rId34" Type="http://schemas.openxmlformats.org/officeDocument/2006/relationships/image" Target="../media/image98.png"/><Relationship Id="rId42" Type="http://schemas.openxmlformats.org/officeDocument/2006/relationships/image" Target="../media/image106.png"/><Relationship Id="rId47" Type="http://schemas.openxmlformats.org/officeDocument/2006/relationships/image" Target="../media/image111.png"/><Relationship Id="rId50" Type="http://schemas.openxmlformats.org/officeDocument/2006/relationships/image" Target="../media/image114.png"/><Relationship Id="rId55" Type="http://schemas.openxmlformats.org/officeDocument/2006/relationships/image" Target="../media/image119.png"/><Relationship Id="rId7" Type="http://schemas.openxmlformats.org/officeDocument/2006/relationships/image" Target="../media/image71.png"/><Relationship Id="rId2" Type="http://schemas.openxmlformats.org/officeDocument/2006/relationships/image" Target="../media/image66.png"/><Relationship Id="rId16" Type="http://schemas.openxmlformats.org/officeDocument/2006/relationships/image" Target="../media/image80.png"/><Relationship Id="rId29" Type="http://schemas.openxmlformats.org/officeDocument/2006/relationships/image" Target="../media/image93.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45" Type="http://schemas.openxmlformats.org/officeDocument/2006/relationships/image" Target="../media/image109.png"/><Relationship Id="rId53" Type="http://schemas.openxmlformats.org/officeDocument/2006/relationships/image" Target="../media/image117.png"/><Relationship Id="rId58" Type="http://schemas.openxmlformats.org/officeDocument/2006/relationships/image" Target="../media/image122.png"/><Relationship Id="rId5" Type="http://schemas.openxmlformats.org/officeDocument/2006/relationships/image" Target="../media/image69.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 Id="rId43" Type="http://schemas.openxmlformats.org/officeDocument/2006/relationships/image" Target="../media/image107.png"/><Relationship Id="rId48" Type="http://schemas.openxmlformats.org/officeDocument/2006/relationships/image" Target="../media/image112.png"/><Relationship Id="rId56" Type="http://schemas.openxmlformats.org/officeDocument/2006/relationships/image" Target="../media/image120.png"/><Relationship Id="rId8" Type="http://schemas.openxmlformats.org/officeDocument/2006/relationships/image" Target="../media/image72.png"/><Relationship Id="rId51" Type="http://schemas.openxmlformats.org/officeDocument/2006/relationships/image" Target="../media/image115.png"/><Relationship Id="rId3" Type="http://schemas.openxmlformats.org/officeDocument/2006/relationships/image" Target="../media/image67.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46" Type="http://schemas.openxmlformats.org/officeDocument/2006/relationships/image" Target="../media/image110.png"/><Relationship Id="rId20" Type="http://schemas.openxmlformats.org/officeDocument/2006/relationships/image" Target="../media/image84.png"/><Relationship Id="rId41" Type="http://schemas.openxmlformats.org/officeDocument/2006/relationships/image" Target="../media/image105.png"/><Relationship Id="rId54" Type="http://schemas.openxmlformats.org/officeDocument/2006/relationships/image" Target="../media/image118.png"/><Relationship Id="rId1" Type="http://schemas.openxmlformats.org/officeDocument/2006/relationships/slideLayout" Target="../slideLayouts/slideLayout5.xml"/><Relationship Id="rId6"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49" Type="http://schemas.openxmlformats.org/officeDocument/2006/relationships/image" Target="../media/image113.png"/><Relationship Id="rId57" Type="http://schemas.openxmlformats.org/officeDocument/2006/relationships/image" Target="../media/image121.png"/><Relationship Id="rId10" Type="http://schemas.openxmlformats.org/officeDocument/2006/relationships/image" Target="../media/image74.png"/><Relationship Id="rId31" Type="http://schemas.openxmlformats.org/officeDocument/2006/relationships/image" Target="../media/image95.png"/><Relationship Id="rId44" Type="http://schemas.openxmlformats.org/officeDocument/2006/relationships/image" Target="../media/image108.png"/><Relationship Id="rId52" Type="http://schemas.openxmlformats.org/officeDocument/2006/relationships/image" Target="../media/image116.png"/></Relationships>
</file>

<file path=ppt/slides/_rels/slide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chart" Target="../charts/chart1.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chart" Target="../charts/chart2.xm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58.png"/><Relationship Id="rId7" Type="http://schemas.openxmlformats.org/officeDocument/2006/relationships/chart" Target="../charts/chart3.xm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chart" Target="../charts/chart6.xml"/><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chart" Target="../charts/chart5.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hyperlink" Target="https://icai.org/mobile/" TargetMode="Externa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noFill/>
        </p:spPr>
        <p:txBody>
          <a:bodyPr wrap="square" lIns="0" tIns="0" rIns="0" bIns="0" rtlCol="0"/>
          <a:lstStyle/>
          <a:p>
            <a:endParaRPr/>
          </a:p>
        </p:txBody>
      </p:sp>
      <p:grpSp>
        <p:nvGrpSpPr>
          <p:cNvPr id="3" name="object 3"/>
          <p:cNvGrpSpPr/>
          <p:nvPr/>
        </p:nvGrpSpPr>
        <p:grpSpPr>
          <a:xfrm>
            <a:off x="1" y="0"/>
            <a:ext cx="10692130" cy="1236980"/>
            <a:chOff x="1" y="0"/>
            <a:chExt cx="10692130" cy="1236980"/>
          </a:xfrm>
        </p:grpSpPr>
        <p:pic>
          <p:nvPicPr>
            <p:cNvPr id="4" name="object 4"/>
            <p:cNvPicPr/>
            <p:nvPr/>
          </p:nvPicPr>
          <p:blipFill>
            <a:blip r:embed="rId2" cstate="print"/>
            <a:stretch>
              <a:fillRect/>
            </a:stretch>
          </p:blipFill>
          <p:spPr>
            <a:xfrm>
              <a:off x="1" y="0"/>
              <a:ext cx="10691998" cy="1236479"/>
            </a:xfrm>
            <a:prstGeom prst="rect">
              <a:avLst/>
            </a:prstGeom>
          </p:spPr>
        </p:pic>
        <p:pic>
          <p:nvPicPr>
            <p:cNvPr id="5" name="object 5"/>
            <p:cNvPicPr/>
            <p:nvPr/>
          </p:nvPicPr>
          <p:blipFill>
            <a:blip r:embed="rId3" cstate="print"/>
            <a:stretch>
              <a:fillRect/>
            </a:stretch>
          </p:blipFill>
          <p:spPr>
            <a:xfrm>
              <a:off x="10380473" y="371634"/>
              <a:ext cx="100520" cy="100533"/>
            </a:xfrm>
            <a:prstGeom prst="rect">
              <a:avLst/>
            </a:prstGeom>
          </p:spPr>
        </p:pic>
        <p:pic>
          <p:nvPicPr>
            <p:cNvPr id="6" name="object 6"/>
            <p:cNvPicPr/>
            <p:nvPr/>
          </p:nvPicPr>
          <p:blipFill>
            <a:blip r:embed="rId4" cstate="print"/>
            <a:stretch>
              <a:fillRect/>
            </a:stretch>
          </p:blipFill>
          <p:spPr>
            <a:xfrm>
              <a:off x="7673239" y="826167"/>
              <a:ext cx="176961" cy="179513"/>
            </a:xfrm>
            <a:prstGeom prst="rect">
              <a:avLst/>
            </a:prstGeom>
          </p:spPr>
        </p:pic>
        <p:pic>
          <p:nvPicPr>
            <p:cNvPr id="7" name="object 7"/>
            <p:cNvPicPr/>
            <p:nvPr/>
          </p:nvPicPr>
          <p:blipFill>
            <a:blip r:embed="rId5" cstate="print"/>
            <a:stretch>
              <a:fillRect/>
            </a:stretch>
          </p:blipFill>
          <p:spPr>
            <a:xfrm>
              <a:off x="10008097" y="105658"/>
              <a:ext cx="100533" cy="100533"/>
            </a:xfrm>
            <a:prstGeom prst="rect">
              <a:avLst/>
            </a:prstGeom>
          </p:spPr>
        </p:pic>
        <p:pic>
          <p:nvPicPr>
            <p:cNvPr id="8" name="object 8"/>
            <p:cNvPicPr/>
            <p:nvPr/>
          </p:nvPicPr>
          <p:blipFill>
            <a:blip r:embed="rId3" cstate="print"/>
            <a:stretch>
              <a:fillRect/>
            </a:stretch>
          </p:blipFill>
          <p:spPr>
            <a:xfrm>
              <a:off x="9713736" y="534258"/>
              <a:ext cx="100533" cy="100520"/>
            </a:xfrm>
            <a:prstGeom prst="rect">
              <a:avLst/>
            </a:prstGeom>
          </p:spPr>
        </p:pic>
        <p:pic>
          <p:nvPicPr>
            <p:cNvPr id="9" name="object 9"/>
            <p:cNvPicPr/>
            <p:nvPr/>
          </p:nvPicPr>
          <p:blipFill>
            <a:blip r:embed="rId3" cstate="print"/>
            <a:stretch>
              <a:fillRect/>
            </a:stretch>
          </p:blipFill>
          <p:spPr>
            <a:xfrm>
              <a:off x="9314828" y="423679"/>
              <a:ext cx="100533" cy="100533"/>
            </a:xfrm>
            <a:prstGeom prst="rect">
              <a:avLst/>
            </a:prstGeom>
          </p:spPr>
        </p:pic>
        <p:pic>
          <p:nvPicPr>
            <p:cNvPr id="10" name="object 10"/>
            <p:cNvPicPr/>
            <p:nvPr/>
          </p:nvPicPr>
          <p:blipFill>
            <a:blip r:embed="rId3" cstate="print"/>
            <a:stretch>
              <a:fillRect/>
            </a:stretch>
          </p:blipFill>
          <p:spPr>
            <a:xfrm>
              <a:off x="8935797" y="490125"/>
              <a:ext cx="100533" cy="100533"/>
            </a:xfrm>
            <a:prstGeom prst="rect">
              <a:avLst/>
            </a:prstGeom>
          </p:spPr>
        </p:pic>
        <p:pic>
          <p:nvPicPr>
            <p:cNvPr id="11" name="object 11"/>
            <p:cNvPicPr/>
            <p:nvPr/>
          </p:nvPicPr>
          <p:blipFill>
            <a:blip r:embed="rId6" cstate="print"/>
            <a:stretch>
              <a:fillRect/>
            </a:stretch>
          </p:blipFill>
          <p:spPr>
            <a:xfrm>
              <a:off x="5008382" y="0"/>
              <a:ext cx="146691" cy="52674"/>
            </a:xfrm>
            <a:prstGeom prst="rect">
              <a:avLst/>
            </a:prstGeom>
          </p:spPr>
        </p:pic>
        <p:pic>
          <p:nvPicPr>
            <p:cNvPr id="12" name="object 12"/>
            <p:cNvPicPr/>
            <p:nvPr/>
          </p:nvPicPr>
          <p:blipFill>
            <a:blip r:embed="rId7" cstate="print"/>
            <a:stretch>
              <a:fillRect/>
            </a:stretch>
          </p:blipFill>
          <p:spPr>
            <a:xfrm>
              <a:off x="8427582" y="766515"/>
              <a:ext cx="157137" cy="157137"/>
            </a:xfrm>
            <a:prstGeom prst="rect">
              <a:avLst/>
            </a:prstGeom>
          </p:spPr>
        </p:pic>
        <p:pic>
          <p:nvPicPr>
            <p:cNvPr id="13" name="object 13"/>
            <p:cNvPicPr/>
            <p:nvPr/>
          </p:nvPicPr>
          <p:blipFill>
            <a:blip r:embed="rId8" cstate="print"/>
            <a:stretch>
              <a:fillRect/>
            </a:stretch>
          </p:blipFill>
          <p:spPr>
            <a:xfrm>
              <a:off x="1703516" y="846551"/>
              <a:ext cx="157149" cy="157149"/>
            </a:xfrm>
            <a:prstGeom prst="rect">
              <a:avLst/>
            </a:prstGeom>
          </p:spPr>
        </p:pic>
        <p:pic>
          <p:nvPicPr>
            <p:cNvPr id="14" name="object 14"/>
            <p:cNvPicPr/>
            <p:nvPr/>
          </p:nvPicPr>
          <p:blipFill>
            <a:blip r:embed="rId9" cstate="print"/>
            <a:stretch>
              <a:fillRect/>
            </a:stretch>
          </p:blipFill>
          <p:spPr>
            <a:xfrm>
              <a:off x="965277" y="731362"/>
              <a:ext cx="157137" cy="157149"/>
            </a:xfrm>
            <a:prstGeom prst="rect">
              <a:avLst/>
            </a:prstGeom>
          </p:spPr>
        </p:pic>
        <p:pic>
          <p:nvPicPr>
            <p:cNvPr id="15" name="object 15"/>
            <p:cNvPicPr/>
            <p:nvPr/>
          </p:nvPicPr>
          <p:blipFill>
            <a:blip r:embed="rId10" cstate="print"/>
            <a:stretch>
              <a:fillRect/>
            </a:stretch>
          </p:blipFill>
          <p:spPr>
            <a:xfrm>
              <a:off x="603632" y="323869"/>
              <a:ext cx="157149" cy="157137"/>
            </a:xfrm>
            <a:prstGeom prst="rect">
              <a:avLst/>
            </a:prstGeom>
          </p:spPr>
        </p:pic>
        <p:pic>
          <p:nvPicPr>
            <p:cNvPr id="16" name="object 16"/>
            <p:cNvPicPr/>
            <p:nvPr/>
          </p:nvPicPr>
          <p:blipFill>
            <a:blip r:embed="rId11" cstate="print"/>
            <a:stretch>
              <a:fillRect/>
            </a:stretch>
          </p:blipFill>
          <p:spPr>
            <a:xfrm>
              <a:off x="4928452" y="937343"/>
              <a:ext cx="157137" cy="157137"/>
            </a:xfrm>
            <a:prstGeom prst="rect">
              <a:avLst/>
            </a:prstGeom>
          </p:spPr>
        </p:pic>
        <p:pic>
          <p:nvPicPr>
            <p:cNvPr id="17" name="object 17"/>
            <p:cNvPicPr/>
            <p:nvPr/>
          </p:nvPicPr>
          <p:blipFill>
            <a:blip r:embed="rId12" cstate="print"/>
            <a:stretch>
              <a:fillRect/>
            </a:stretch>
          </p:blipFill>
          <p:spPr>
            <a:xfrm>
              <a:off x="660363" y="662020"/>
              <a:ext cx="157137" cy="157149"/>
            </a:xfrm>
            <a:prstGeom prst="rect">
              <a:avLst/>
            </a:prstGeom>
          </p:spPr>
        </p:pic>
        <p:pic>
          <p:nvPicPr>
            <p:cNvPr id="18" name="object 18"/>
            <p:cNvPicPr/>
            <p:nvPr/>
          </p:nvPicPr>
          <p:blipFill>
            <a:blip r:embed="rId13" cstate="print"/>
            <a:stretch>
              <a:fillRect/>
            </a:stretch>
          </p:blipFill>
          <p:spPr>
            <a:xfrm>
              <a:off x="269368" y="188742"/>
              <a:ext cx="157149" cy="157149"/>
            </a:xfrm>
            <a:prstGeom prst="rect">
              <a:avLst/>
            </a:prstGeom>
          </p:spPr>
        </p:pic>
        <p:pic>
          <p:nvPicPr>
            <p:cNvPr id="19" name="object 19"/>
            <p:cNvPicPr/>
            <p:nvPr/>
          </p:nvPicPr>
          <p:blipFill>
            <a:blip r:embed="rId14" cstate="print"/>
            <a:stretch>
              <a:fillRect/>
            </a:stretch>
          </p:blipFill>
          <p:spPr>
            <a:xfrm>
              <a:off x="1789964" y="202991"/>
              <a:ext cx="157149" cy="157149"/>
            </a:xfrm>
            <a:prstGeom prst="rect">
              <a:avLst/>
            </a:prstGeom>
          </p:spPr>
        </p:pic>
        <p:pic>
          <p:nvPicPr>
            <p:cNvPr id="20" name="object 20"/>
            <p:cNvPicPr/>
            <p:nvPr/>
          </p:nvPicPr>
          <p:blipFill>
            <a:blip r:embed="rId15" cstate="print"/>
            <a:stretch>
              <a:fillRect/>
            </a:stretch>
          </p:blipFill>
          <p:spPr>
            <a:xfrm>
              <a:off x="1137944" y="0"/>
              <a:ext cx="151896" cy="65564"/>
            </a:xfrm>
            <a:prstGeom prst="rect">
              <a:avLst/>
            </a:prstGeom>
          </p:spPr>
        </p:pic>
        <p:pic>
          <p:nvPicPr>
            <p:cNvPr id="21" name="object 21"/>
            <p:cNvPicPr/>
            <p:nvPr/>
          </p:nvPicPr>
          <p:blipFill>
            <a:blip r:embed="rId16" cstate="print"/>
            <a:stretch>
              <a:fillRect/>
            </a:stretch>
          </p:blipFill>
          <p:spPr>
            <a:xfrm>
              <a:off x="9749524" y="899117"/>
              <a:ext cx="218250" cy="171398"/>
            </a:xfrm>
            <a:prstGeom prst="rect">
              <a:avLst/>
            </a:prstGeom>
          </p:spPr>
        </p:pic>
        <p:pic>
          <p:nvPicPr>
            <p:cNvPr id="22" name="object 22"/>
            <p:cNvPicPr/>
            <p:nvPr/>
          </p:nvPicPr>
          <p:blipFill>
            <a:blip r:embed="rId17" cstate="print"/>
            <a:stretch>
              <a:fillRect/>
            </a:stretch>
          </p:blipFill>
          <p:spPr>
            <a:xfrm>
              <a:off x="2710981" y="236354"/>
              <a:ext cx="157137" cy="157137"/>
            </a:xfrm>
            <a:prstGeom prst="rect">
              <a:avLst/>
            </a:prstGeom>
          </p:spPr>
        </p:pic>
        <p:pic>
          <p:nvPicPr>
            <p:cNvPr id="23" name="object 23"/>
            <p:cNvPicPr/>
            <p:nvPr/>
          </p:nvPicPr>
          <p:blipFill>
            <a:blip r:embed="rId18" cstate="print"/>
            <a:stretch>
              <a:fillRect/>
            </a:stretch>
          </p:blipFill>
          <p:spPr>
            <a:xfrm>
              <a:off x="3348547" y="402000"/>
              <a:ext cx="157149" cy="157137"/>
            </a:xfrm>
            <a:prstGeom prst="rect">
              <a:avLst/>
            </a:prstGeom>
          </p:spPr>
        </p:pic>
        <p:pic>
          <p:nvPicPr>
            <p:cNvPr id="24" name="object 24"/>
            <p:cNvPicPr/>
            <p:nvPr/>
          </p:nvPicPr>
          <p:blipFill>
            <a:blip r:embed="rId19" cstate="print"/>
            <a:stretch>
              <a:fillRect/>
            </a:stretch>
          </p:blipFill>
          <p:spPr>
            <a:xfrm>
              <a:off x="9075256" y="305658"/>
              <a:ext cx="162266" cy="267309"/>
            </a:xfrm>
            <a:prstGeom prst="rect">
              <a:avLst/>
            </a:prstGeom>
          </p:spPr>
        </p:pic>
        <p:pic>
          <p:nvPicPr>
            <p:cNvPr id="25" name="object 25"/>
            <p:cNvPicPr/>
            <p:nvPr/>
          </p:nvPicPr>
          <p:blipFill>
            <a:blip r:embed="rId20" cstate="print"/>
            <a:stretch>
              <a:fillRect/>
            </a:stretch>
          </p:blipFill>
          <p:spPr>
            <a:xfrm>
              <a:off x="6868364" y="715436"/>
              <a:ext cx="157149" cy="157137"/>
            </a:xfrm>
            <a:prstGeom prst="rect">
              <a:avLst/>
            </a:prstGeom>
          </p:spPr>
        </p:pic>
        <p:pic>
          <p:nvPicPr>
            <p:cNvPr id="26" name="object 26"/>
            <p:cNvPicPr/>
            <p:nvPr/>
          </p:nvPicPr>
          <p:blipFill>
            <a:blip r:embed="rId21" cstate="print"/>
            <a:stretch>
              <a:fillRect/>
            </a:stretch>
          </p:blipFill>
          <p:spPr>
            <a:xfrm>
              <a:off x="5920246" y="750145"/>
              <a:ext cx="157149" cy="157137"/>
            </a:xfrm>
            <a:prstGeom prst="rect">
              <a:avLst/>
            </a:prstGeom>
          </p:spPr>
        </p:pic>
        <p:pic>
          <p:nvPicPr>
            <p:cNvPr id="27" name="object 27"/>
            <p:cNvPicPr/>
            <p:nvPr/>
          </p:nvPicPr>
          <p:blipFill>
            <a:blip r:embed="rId22" cstate="print"/>
            <a:stretch>
              <a:fillRect/>
            </a:stretch>
          </p:blipFill>
          <p:spPr>
            <a:xfrm>
              <a:off x="9760586" y="256814"/>
              <a:ext cx="204253" cy="187768"/>
            </a:xfrm>
            <a:prstGeom prst="rect">
              <a:avLst/>
            </a:prstGeom>
          </p:spPr>
        </p:pic>
        <p:pic>
          <p:nvPicPr>
            <p:cNvPr id="28" name="object 28"/>
            <p:cNvPicPr/>
            <p:nvPr/>
          </p:nvPicPr>
          <p:blipFill>
            <a:blip r:embed="rId23" cstate="print"/>
            <a:stretch>
              <a:fillRect/>
            </a:stretch>
          </p:blipFill>
          <p:spPr>
            <a:xfrm>
              <a:off x="5757990" y="337675"/>
              <a:ext cx="157137" cy="157137"/>
            </a:xfrm>
            <a:prstGeom prst="rect">
              <a:avLst/>
            </a:prstGeom>
          </p:spPr>
        </p:pic>
        <p:pic>
          <p:nvPicPr>
            <p:cNvPr id="29" name="object 29"/>
            <p:cNvPicPr/>
            <p:nvPr/>
          </p:nvPicPr>
          <p:blipFill>
            <a:blip r:embed="rId24" cstate="print"/>
            <a:stretch>
              <a:fillRect/>
            </a:stretch>
          </p:blipFill>
          <p:spPr>
            <a:xfrm>
              <a:off x="7628306" y="213494"/>
              <a:ext cx="157137" cy="157149"/>
            </a:xfrm>
            <a:prstGeom prst="rect">
              <a:avLst/>
            </a:prstGeom>
          </p:spPr>
        </p:pic>
        <p:pic>
          <p:nvPicPr>
            <p:cNvPr id="30" name="object 30"/>
            <p:cNvPicPr/>
            <p:nvPr/>
          </p:nvPicPr>
          <p:blipFill>
            <a:blip r:embed="rId25" cstate="print"/>
            <a:stretch>
              <a:fillRect/>
            </a:stretch>
          </p:blipFill>
          <p:spPr>
            <a:xfrm>
              <a:off x="5065523" y="380397"/>
              <a:ext cx="157149" cy="157137"/>
            </a:xfrm>
            <a:prstGeom prst="rect">
              <a:avLst/>
            </a:prstGeom>
          </p:spPr>
        </p:pic>
        <p:pic>
          <p:nvPicPr>
            <p:cNvPr id="31" name="object 31"/>
            <p:cNvPicPr/>
            <p:nvPr/>
          </p:nvPicPr>
          <p:blipFill>
            <a:blip r:embed="rId26" cstate="print"/>
            <a:stretch>
              <a:fillRect/>
            </a:stretch>
          </p:blipFill>
          <p:spPr>
            <a:xfrm>
              <a:off x="4340963" y="475965"/>
              <a:ext cx="157149" cy="157149"/>
            </a:xfrm>
            <a:prstGeom prst="rect">
              <a:avLst/>
            </a:prstGeom>
          </p:spPr>
        </p:pic>
        <p:pic>
          <p:nvPicPr>
            <p:cNvPr id="32" name="object 32"/>
            <p:cNvPicPr/>
            <p:nvPr/>
          </p:nvPicPr>
          <p:blipFill>
            <a:blip r:embed="rId27" cstate="print"/>
            <a:stretch>
              <a:fillRect/>
            </a:stretch>
          </p:blipFill>
          <p:spPr>
            <a:xfrm>
              <a:off x="2846998" y="644163"/>
              <a:ext cx="157149" cy="157149"/>
            </a:xfrm>
            <a:prstGeom prst="rect">
              <a:avLst/>
            </a:prstGeom>
          </p:spPr>
        </p:pic>
      </p:grpSp>
      <p:pic>
        <p:nvPicPr>
          <p:cNvPr id="33" name="object 33"/>
          <p:cNvPicPr/>
          <p:nvPr/>
        </p:nvPicPr>
        <p:blipFill>
          <a:blip r:embed="rId28" cstate="print"/>
          <a:stretch>
            <a:fillRect/>
          </a:stretch>
        </p:blipFill>
        <p:spPr>
          <a:xfrm>
            <a:off x="3877260" y="6269819"/>
            <a:ext cx="30162" cy="30162"/>
          </a:xfrm>
          <a:prstGeom prst="rect">
            <a:avLst/>
          </a:prstGeom>
        </p:spPr>
      </p:pic>
      <p:pic>
        <p:nvPicPr>
          <p:cNvPr id="34" name="object 34"/>
          <p:cNvPicPr/>
          <p:nvPr/>
        </p:nvPicPr>
        <p:blipFill>
          <a:blip r:embed="rId29" cstate="print"/>
          <a:stretch>
            <a:fillRect/>
          </a:stretch>
        </p:blipFill>
        <p:spPr>
          <a:xfrm>
            <a:off x="1" y="6362834"/>
            <a:ext cx="10691998" cy="1197165"/>
          </a:xfrm>
          <a:prstGeom prst="rect">
            <a:avLst/>
          </a:prstGeom>
        </p:spPr>
      </p:pic>
      <p:pic>
        <p:nvPicPr>
          <p:cNvPr id="35" name="object 35"/>
          <p:cNvPicPr/>
          <p:nvPr/>
        </p:nvPicPr>
        <p:blipFill>
          <a:blip r:embed="rId30" cstate="print"/>
          <a:stretch>
            <a:fillRect/>
          </a:stretch>
        </p:blipFill>
        <p:spPr>
          <a:xfrm>
            <a:off x="3763747" y="6093213"/>
            <a:ext cx="38709" cy="38709"/>
          </a:xfrm>
          <a:prstGeom prst="rect">
            <a:avLst/>
          </a:prstGeom>
        </p:spPr>
      </p:pic>
      <p:pic>
        <p:nvPicPr>
          <p:cNvPr id="36" name="object 36"/>
          <p:cNvPicPr/>
          <p:nvPr/>
        </p:nvPicPr>
        <p:blipFill>
          <a:blip r:embed="rId31" cstate="print"/>
          <a:stretch>
            <a:fillRect/>
          </a:stretch>
        </p:blipFill>
        <p:spPr>
          <a:xfrm>
            <a:off x="3752114" y="6350921"/>
            <a:ext cx="30060" cy="30060"/>
          </a:xfrm>
          <a:prstGeom prst="rect">
            <a:avLst/>
          </a:prstGeom>
        </p:spPr>
      </p:pic>
      <p:pic>
        <p:nvPicPr>
          <p:cNvPr id="37" name="object 37"/>
          <p:cNvPicPr/>
          <p:nvPr/>
        </p:nvPicPr>
        <p:blipFill>
          <a:blip r:embed="rId32" cstate="print"/>
          <a:stretch>
            <a:fillRect/>
          </a:stretch>
        </p:blipFill>
        <p:spPr>
          <a:xfrm>
            <a:off x="3753537" y="6200972"/>
            <a:ext cx="34505" cy="34518"/>
          </a:xfrm>
          <a:prstGeom prst="rect">
            <a:avLst/>
          </a:prstGeom>
        </p:spPr>
      </p:pic>
      <p:pic>
        <p:nvPicPr>
          <p:cNvPr id="38" name="object 38"/>
          <p:cNvPicPr/>
          <p:nvPr/>
        </p:nvPicPr>
        <p:blipFill>
          <a:blip r:embed="rId33" cstate="print"/>
          <a:stretch>
            <a:fillRect/>
          </a:stretch>
        </p:blipFill>
        <p:spPr>
          <a:xfrm>
            <a:off x="3866605" y="6473108"/>
            <a:ext cx="25933" cy="25933"/>
          </a:xfrm>
          <a:prstGeom prst="rect">
            <a:avLst/>
          </a:prstGeom>
        </p:spPr>
      </p:pic>
      <p:pic>
        <p:nvPicPr>
          <p:cNvPr id="39" name="object 39"/>
          <p:cNvPicPr/>
          <p:nvPr/>
        </p:nvPicPr>
        <p:blipFill>
          <a:blip r:embed="rId5" cstate="print"/>
          <a:stretch>
            <a:fillRect/>
          </a:stretch>
        </p:blipFill>
        <p:spPr>
          <a:xfrm>
            <a:off x="10008096" y="7393109"/>
            <a:ext cx="100533" cy="100533"/>
          </a:xfrm>
          <a:prstGeom prst="rect">
            <a:avLst/>
          </a:prstGeom>
        </p:spPr>
      </p:pic>
      <p:pic>
        <p:nvPicPr>
          <p:cNvPr id="40" name="object 40"/>
          <p:cNvPicPr/>
          <p:nvPr/>
        </p:nvPicPr>
        <p:blipFill>
          <a:blip r:embed="rId34" cstate="print"/>
          <a:stretch>
            <a:fillRect/>
          </a:stretch>
        </p:blipFill>
        <p:spPr>
          <a:xfrm>
            <a:off x="7673239" y="6593618"/>
            <a:ext cx="176961" cy="179514"/>
          </a:xfrm>
          <a:prstGeom prst="rect">
            <a:avLst/>
          </a:prstGeom>
        </p:spPr>
      </p:pic>
      <p:pic>
        <p:nvPicPr>
          <p:cNvPr id="41" name="object 41"/>
          <p:cNvPicPr/>
          <p:nvPr/>
        </p:nvPicPr>
        <p:blipFill>
          <a:blip r:embed="rId3" cstate="print"/>
          <a:stretch>
            <a:fillRect/>
          </a:stretch>
        </p:blipFill>
        <p:spPr>
          <a:xfrm>
            <a:off x="9713736" y="6964522"/>
            <a:ext cx="100533" cy="100533"/>
          </a:xfrm>
          <a:prstGeom prst="rect">
            <a:avLst/>
          </a:prstGeom>
        </p:spPr>
      </p:pic>
      <p:pic>
        <p:nvPicPr>
          <p:cNvPr id="42" name="object 42"/>
          <p:cNvPicPr/>
          <p:nvPr/>
        </p:nvPicPr>
        <p:blipFill>
          <a:blip r:embed="rId3" cstate="print"/>
          <a:stretch>
            <a:fillRect/>
          </a:stretch>
        </p:blipFill>
        <p:spPr>
          <a:xfrm>
            <a:off x="9314828" y="7075088"/>
            <a:ext cx="100533" cy="100533"/>
          </a:xfrm>
          <a:prstGeom prst="rect">
            <a:avLst/>
          </a:prstGeom>
        </p:spPr>
      </p:pic>
      <p:pic>
        <p:nvPicPr>
          <p:cNvPr id="43" name="object 43"/>
          <p:cNvPicPr/>
          <p:nvPr/>
        </p:nvPicPr>
        <p:blipFill>
          <a:blip r:embed="rId3" cstate="print"/>
          <a:stretch>
            <a:fillRect/>
          </a:stretch>
        </p:blipFill>
        <p:spPr>
          <a:xfrm>
            <a:off x="8935797" y="7008641"/>
            <a:ext cx="100533" cy="100533"/>
          </a:xfrm>
          <a:prstGeom prst="rect">
            <a:avLst/>
          </a:prstGeom>
        </p:spPr>
      </p:pic>
      <p:pic>
        <p:nvPicPr>
          <p:cNvPr id="44" name="object 44"/>
          <p:cNvPicPr/>
          <p:nvPr/>
        </p:nvPicPr>
        <p:blipFill>
          <a:blip r:embed="rId35" cstate="print"/>
          <a:stretch>
            <a:fillRect/>
          </a:stretch>
        </p:blipFill>
        <p:spPr>
          <a:xfrm>
            <a:off x="5040467" y="7546626"/>
            <a:ext cx="82523" cy="13373"/>
          </a:xfrm>
          <a:prstGeom prst="rect">
            <a:avLst/>
          </a:prstGeom>
        </p:spPr>
      </p:pic>
      <p:pic>
        <p:nvPicPr>
          <p:cNvPr id="45" name="object 45"/>
          <p:cNvPicPr/>
          <p:nvPr/>
        </p:nvPicPr>
        <p:blipFill>
          <a:blip r:embed="rId36" cstate="print"/>
          <a:stretch>
            <a:fillRect/>
          </a:stretch>
        </p:blipFill>
        <p:spPr>
          <a:xfrm>
            <a:off x="8427581" y="6675647"/>
            <a:ext cx="157137" cy="157137"/>
          </a:xfrm>
          <a:prstGeom prst="rect">
            <a:avLst/>
          </a:prstGeom>
        </p:spPr>
      </p:pic>
      <p:pic>
        <p:nvPicPr>
          <p:cNvPr id="46" name="object 46"/>
          <p:cNvPicPr/>
          <p:nvPr/>
        </p:nvPicPr>
        <p:blipFill>
          <a:blip r:embed="rId37" cstate="print"/>
          <a:stretch>
            <a:fillRect/>
          </a:stretch>
        </p:blipFill>
        <p:spPr>
          <a:xfrm>
            <a:off x="1703515" y="6595599"/>
            <a:ext cx="157149" cy="157149"/>
          </a:xfrm>
          <a:prstGeom prst="rect">
            <a:avLst/>
          </a:prstGeom>
        </p:spPr>
      </p:pic>
      <p:pic>
        <p:nvPicPr>
          <p:cNvPr id="47" name="object 47"/>
          <p:cNvPicPr/>
          <p:nvPr/>
        </p:nvPicPr>
        <p:blipFill>
          <a:blip r:embed="rId38" cstate="print"/>
          <a:stretch>
            <a:fillRect/>
          </a:stretch>
        </p:blipFill>
        <p:spPr>
          <a:xfrm>
            <a:off x="965277" y="6710788"/>
            <a:ext cx="157137" cy="157149"/>
          </a:xfrm>
          <a:prstGeom prst="rect">
            <a:avLst/>
          </a:prstGeom>
        </p:spPr>
      </p:pic>
      <p:pic>
        <p:nvPicPr>
          <p:cNvPr id="48" name="object 48"/>
          <p:cNvPicPr/>
          <p:nvPr/>
        </p:nvPicPr>
        <p:blipFill>
          <a:blip r:embed="rId39" cstate="print"/>
          <a:stretch>
            <a:fillRect/>
          </a:stretch>
        </p:blipFill>
        <p:spPr>
          <a:xfrm>
            <a:off x="603632" y="7118293"/>
            <a:ext cx="157149" cy="157149"/>
          </a:xfrm>
          <a:prstGeom prst="rect">
            <a:avLst/>
          </a:prstGeom>
        </p:spPr>
      </p:pic>
      <p:pic>
        <p:nvPicPr>
          <p:cNvPr id="49" name="object 49"/>
          <p:cNvPicPr/>
          <p:nvPr/>
        </p:nvPicPr>
        <p:blipFill>
          <a:blip r:embed="rId40" cstate="print"/>
          <a:stretch>
            <a:fillRect/>
          </a:stretch>
        </p:blipFill>
        <p:spPr>
          <a:xfrm>
            <a:off x="4928452" y="6504820"/>
            <a:ext cx="157137" cy="157149"/>
          </a:xfrm>
          <a:prstGeom prst="rect">
            <a:avLst/>
          </a:prstGeom>
        </p:spPr>
      </p:pic>
      <p:pic>
        <p:nvPicPr>
          <p:cNvPr id="50" name="object 50"/>
          <p:cNvPicPr/>
          <p:nvPr/>
        </p:nvPicPr>
        <p:blipFill>
          <a:blip r:embed="rId41" cstate="print"/>
          <a:stretch>
            <a:fillRect/>
          </a:stretch>
        </p:blipFill>
        <p:spPr>
          <a:xfrm>
            <a:off x="660363" y="6780131"/>
            <a:ext cx="157137" cy="157149"/>
          </a:xfrm>
          <a:prstGeom prst="rect">
            <a:avLst/>
          </a:prstGeom>
        </p:spPr>
      </p:pic>
      <p:pic>
        <p:nvPicPr>
          <p:cNvPr id="51" name="object 51"/>
          <p:cNvPicPr/>
          <p:nvPr/>
        </p:nvPicPr>
        <p:blipFill>
          <a:blip r:embed="rId42" cstate="print"/>
          <a:stretch>
            <a:fillRect/>
          </a:stretch>
        </p:blipFill>
        <p:spPr>
          <a:xfrm>
            <a:off x="269368" y="7253421"/>
            <a:ext cx="157149" cy="157137"/>
          </a:xfrm>
          <a:prstGeom prst="rect">
            <a:avLst/>
          </a:prstGeom>
        </p:spPr>
      </p:pic>
      <p:pic>
        <p:nvPicPr>
          <p:cNvPr id="52" name="object 52"/>
          <p:cNvPicPr/>
          <p:nvPr/>
        </p:nvPicPr>
        <p:blipFill>
          <a:blip r:embed="rId43" cstate="print"/>
          <a:stretch>
            <a:fillRect/>
          </a:stretch>
        </p:blipFill>
        <p:spPr>
          <a:xfrm>
            <a:off x="1789964" y="7239172"/>
            <a:ext cx="157149" cy="157137"/>
          </a:xfrm>
          <a:prstGeom prst="rect">
            <a:avLst/>
          </a:prstGeom>
        </p:spPr>
      </p:pic>
      <p:pic>
        <p:nvPicPr>
          <p:cNvPr id="53" name="object 53"/>
          <p:cNvPicPr/>
          <p:nvPr/>
        </p:nvPicPr>
        <p:blipFill>
          <a:blip r:embed="rId44" cstate="print"/>
          <a:stretch>
            <a:fillRect/>
          </a:stretch>
        </p:blipFill>
        <p:spPr>
          <a:xfrm>
            <a:off x="1156140" y="7533736"/>
            <a:ext cx="115503" cy="26263"/>
          </a:xfrm>
          <a:prstGeom prst="rect">
            <a:avLst/>
          </a:prstGeom>
        </p:spPr>
      </p:pic>
      <p:pic>
        <p:nvPicPr>
          <p:cNvPr id="54" name="object 54"/>
          <p:cNvPicPr/>
          <p:nvPr/>
        </p:nvPicPr>
        <p:blipFill>
          <a:blip r:embed="rId45" cstate="print"/>
          <a:stretch>
            <a:fillRect/>
          </a:stretch>
        </p:blipFill>
        <p:spPr>
          <a:xfrm>
            <a:off x="9749524" y="6528797"/>
            <a:ext cx="218250" cy="171398"/>
          </a:xfrm>
          <a:prstGeom prst="rect">
            <a:avLst/>
          </a:prstGeom>
        </p:spPr>
      </p:pic>
      <p:pic>
        <p:nvPicPr>
          <p:cNvPr id="55" name="object 55"/>
          <p:cNvPicPr/>
          <p:nvPr/>
        </p:nvPicPr>
        <p:blipFill>
          <a:blip r:embed="rId46" cstate="print"/>
          <a:stretch>
            <a:fillRect/>
          </a:stretch>
        </p:blipFill>
        <p:spPr>
          <a:xfrm>
            <a:off x="2710981" y="7205809"/>
            <a:ext cx="157137" cy="157149"/>
          </a:xfrm>
          <a:prstGeom prst="rect">
            <a:avLst/>
          </a:prstGeom>
        </p:spPr>
      </p:pic>
      <p:pic>
        <p:nvPicPr>
          <p:cNvPr id="56" name="object 56"/>
          <p:cNvPicPr/>
          <p:nvPr/>
        </p:nvPicPr>
        <p:blipFill>
          <a:blip r:embed="rId47" cstate="print"/>
          <a:stretch>
            <a:fillRect/>
          </a:stretch>
        </p:blipFill>
        <p:spPr>
          <a:xfrm>
            <a:off x="3348546" y="7040163"/>
            <a:ext cx="157149" cy="157149"/>
          </a:xfrm>
          <a:prstGeom prst="rect">
            <a:avLst/>
          </a:prstGeom>
        </p:spPr>
      </p:pic>
      <p:pic>
        <p:nvPicPr>
          <p:cNvPr id="57" name="object 57"/>
          <p:cNvPicPr/>
          <p:nvPr/>
        </p:nvPicPr>
        <p:blipFill>
          <a:blip r:embed="rId48" cstate="print"/>
          <a:stretch>
            <a:fillRect/>
          </a:stretch>
        </p:blipFill>
        <p:spPr>
          <a:xfrm>
            <a:off x="9075256" y="7026333"/>
            <a:ext cx="162267" cy="267309"/>
          </a:xfrm>
          <a:prstGeom prst="rect">
            <a:avLst/>
          </a:prstGeom>
        </p:spPr>
      </p:pic>
      <p:pic>
        <p:nvPicPr>
          <p:cNvPr id="58" name="object 58"/>
          <p:cNvPicPr/>
          <p:nvPr/>
        </p:nvPicPr>
        <p:blipFill>
          <a:blip r:embed="rId49" cstate="print"/>
          <a:stretch>
            <a:fillRect/>
          </a:stretch>
        </p:blipFill>
        <p:spPr>
          <a:xfrm>
            <a:off x="6868363" y="6726727"/>
            <a:ext cx="157149" cy="157149"/>
          </a:xfrm>
          <a:prstGeom prst="rect">
            <a:avLst/>
          </a:prstGeom>
        </p:spPr>
      </p:pic>
      <p:pic>
        <p:nvPicPr>
          <p:cNvPr id="59" name="object 59"/>
          <p:cNvPicPr/>
          <p:nvPr/>
        </p:nvPicPr>
        <p:blipFill>
          <a:blip r:embed="rId50" cstate="print"/>
          <a:stretch>
            <a:fillRect/>
          </a:stretch>
        </p:blipFill>
        <p:spPr>
          <a:xfrm>
            <a:off x="5920245" y="6692017"/>
            <a:ext cx="157149" cy="157149"/>
          </a:xfrm>
          <a:prstGeom prst="rect">
            <a:avLst/>
          </a:prstGeom>
        </p:spPr>
      </p:pic>
      <p:pic>
        <p:nvPicPr>
          <p:cNvPr id="60" name="object 60"/>
          <p:cNvPicPr/>
          <p:nvPr/>
        </p:nvPicPr>
        <p:blipFill>
          <a:blip r:embed="rId51" cstate="print"/>
          <a:stretch>
            <a:fillRect/>
          </a:stretch>
        </p:blipFill>
        <p:spPr>
          <a:xfrm>
            <a:off x="9760587" y="7154717"/>
            <a:ext cx="204253" cy="187782"/>
          </a:xfrm>
          <a:prstGeom prst="rect">
            <a:avLst/>
          </a:prstGeom>
        </p:spPr>
      </p:pic>
      <p:pic>
        <p:nvPicPr>
          <p:cNvPr id="61" name="object 61"/>
          <p:cNvPicPr/>
          <p:nvPr/>
        </p:nvPicPr>
        <p:blipFill>
          <a:blip r:embed="rId52" cstate="print"/>
          <a:stretch>
            <a:fillRect/>
          </a:stretch>
        </p:blipFill>
        <p:spPr>
          <a:xfrm>
            <a:off x="5757991" y="7104488"/>
            <a:ext cx="157137" cy="157149"/>
          </a:xfrm>
          <a:prstGeom prst="rect">
            <a:avLst/>
          </a:prstGeom>
        </p:spPr>
      </p:pic>
      <p:pic>
        <p:nvPicPr>
          <p:cNvPr id="62" name="object 62"/>
          <p:cNvPicPr/>
          <p:nvPr/>
        </p:nvPicPr>
        <p:blipFill>
          <a:blip r:embed="rId53" cstate="print"/>
          <a:stretch>
            <a:fillRect/>
          </a:stretch>
        </p:blipFill>
        <p:spPr>
          <a:xfrm>
            <a:off x="7628306" y="7228656"/>
            <a:ext cx="157137" cy="157149"/>
          </a:xfrm>
          <a:prstGeom prst="rect">
            <a:avLst/>
          </a:prstGeom>
        </p:spPr>
      </p:pic>
      <p:pic>
        <p:nvPicPr>
          <p:cNvPr id="63" name="object 63"/>
          <p:cNvPicPr/>
          <p:nvPr/>
        </p:nvPicPr>
        <p:blipFill>
          <a:blip r:embed="rId54" cstate="print"/>
          <a:stretch>
            <a:fillRect/>
          </a:stretch>
        </p:blipFill>
        <p:spPr>
          <a:xfrm>
            <a:off x="5065523" y="7061765"/>
            <a:ext cx="157149" cy="157149"/>
          </a:xfrm>
          <a:prstGeom prst="rect">
            <a:avLst/>
          </a:prstGeom>
        </p:spPr>
      </p:pic>
      <p:sp>
        <p:nvSpPr>
          <p:cNvPr id="207" name="object 207"/>
          <p:cNvSpPr txBox="1"/>
          <p:nvPr/>
        </p:nvSpPr>
        <p:spPr>
          <a:xfrm>
            <a:off x="2508846" y="1242156"/>
            <a:ext cx="5688330" cy="457200"/>
          </a:xfrm>
          <a:prstGeom prst="rect">
            <a:avLst/>
          </a:prstGeom>
        </p:spPr>
        <p:txBody>
          <a:bodyPr vert="horz" wrap="square" lIns="0" tIns="12700" rIns="0" bIns="0" rtlCol="0">
            <a:spAutoFit/>
          </a:bodyPr>
          <a:lstStyle/>
          <a:p>
            <a:pPr algn="ctr">
              <a:lnSpc>
                <a:spcPts val="2120"/>
              </a:lnSpc>
              <a:spcBef>
                <a:spcPts val="100"/>
              </a:spcBef>
            </a:pPr>
            <a:r>
              <a:rPr sz="1800" spc="-75" dirty="0">
                <a:solidFill>
                  <a:srgbClr val="FEFEFE"/>
                </a:solidFill>
                <a:latin typeface="Arial Black"/>
                <a:cs typeface="Arial Black"/>
              </a:rPr>
              <a:t>The</a:t>
            </a:r>
            <a:r>
              <a:rPr sz="1800" spc="-95" dirty="0">
                <a:solidFill>
                  <a:srgbClr val="FEFEFE"/>
                </a:solidFill>
                <a:latin typeface="Arial Black"/>
                <a:cs typeface="Arial Black"/>
              </a:rPr>
              <a:t> </a:t>
            </a:r>
            <a:r>
              <a:rPr sz="1800" spc="-45" dirty="0">
                <a:solidFill>
                  <a:srgbClr val="FEFEFE"/>
                </a:solidFill>
                <a:latin typeface="Arial Black"/>
                <a:cs typeface="Arial Black"/>
              </a:rPr>
              <a:t>Institute</a:t>
            </a:r>
            <a:r>
              <a:rPr sz="1800" spc="-105" dirty="0">
                <a:solidFill>
                  <a:srgbClr val="FEFEFE"/>
                </a:solidFill>
                <a:latin typeface="Arial Black"/>
                <a:cs typeface="Arial Black"/>
              </a:rPr>
              <a:t> </a:t>
            </a:r>
            <a:r>
              <a:rPr sz="1800" dirty="0">
                <a:solidFill>
                  <a:srgbClr val="FEFEFE"/>
                </a:solidFill>
                <a:latin typeface="Arial Black"/>
                <a:cs typeface="Arial Black"/>
              </a:rPr>
              <a:t>of</a:t>
            </a:r>
            <a:r>
              <a:rPr sz="1800" spc="-100" dirty="0">
                <a:solidFill>
                  <a:srgbClr val="FEFEFE"/>
                </a:solidFill>
                <a:latin typeface="Arial Black"/>
                <a:cs typeface="Arial Black"/>
              </a:rPr>
              <a:t> </a:t>
            </a:r>
            <a:r>
              <a:rPr sz="1800" spc="-40" dirty="0">
                <a:solidFill>
                  <a:srgbClr val="FEFEFE"/>
                </a:solidFill>
                <a:latin typeface="Arial Black"/>
                <a:cs typeface="Arial Black"/>
              </a:rPr>
              <a:t>Chartered</a:t>
            </a:r>
            <a:r>
              <a:rPr sz="1800" spc="-100" dirty="0">
                <a:solidFill>
                  <a:srgbClr val="FEFEFE"/>
                </a:solidFill>
                <a:latin typeface="Arial Black"/>
                <a:cs typeface="Arial Black"/>
              </a:rPr>
              <a:t> </a:t>
            </a:r>
            <a:r>
              <a:rPr sz="1800" spc="-50" dirty="0">
                <a:solidFill>
                  <a:srgbClr val="FEFEFE"/>
                </a:solidFill>
                <a:latin typeface="Arial Black"/>
                <a:cs typeface="Arial Black"/>
              </a:rPr>
              <a:t>Accountants</a:t>
            </a:r>
            <a:r>
              <a:rPr sz="1800" spc="-100" dirty="0">
                <a:solidFill>
                  <a:srgbClr val="FEFEFE"/>
                </a:solidFill>
                <a:latin typeface="Arial Black"/>
                <a:cs typeface="Arial Black"/>
              </a:rPr>
              <a:t> </a:t>
            </a:r>
            <a:r>
              <a:rPr sz="1800" dirty="0">
                <a:solidFill>
                  <a:srgbClr val="FEFEFE"/>
                </a:solidFill>
                <a:latin typeface="Arial Black"/>
                <a:cs typeface="Arial Black"/>
              </a:rPr>
              <a:t>of</a:t>
            </a:r>
            <a:r>
              <a:rPr sz="1800" spc="-100" dirty="0">
                <a:solidFill>
                  <a:srgbClr val="FEFEFE"/>
                </a:solidFill>
                <a:latin typeface="Arial Black"/>
                <a:cs typeface="Arial Black"/>
              </a:rPr>
              <a:t> </a:t>
            </a:r>
            <a:r>
              <a:rPr sz="1800" spc="-10" dirty="0">
                <a:solidFill>
                  <a:srgbClr val="FEFEFE"/>
                </a:solidFill>
                <a:latin typeface="Arial Black"/>
                <a:cs typeface="Arial Black"/>
              </a:rPr>
              <a:t>India</a:t>
            </a:r>
            <a:endParaRPr sz="1800">
              <a:latin typeface="Arial Black"/>
              <a:cs typeface="Arial Black"/>
            </a:endParaRPr>
          </a:p>
          <a:p>
            <a:pPr algn="ctr">
              <a:lnSpc>
                <a:spcPts val="1280"/>
              </a:lnSpc>
            </a:pPr>
            <a:r>
              <a:rPr sz="1100" dirty="0">
                <a:solidFill>
                  <a:srgbClr val="FEFEFE"/>
                </a:solidFill>
                <a:latin typeface="Lucida Sans Unicode"/>
                <a:cs typeface="Lucida Sans Unicode"/>
              </a:rPr>
              <a:t>(Set</a:t>
            </a:r>
            <a:r>
              <a:rPr sz="1100" spc="-15" dirty="0">
                <a:solidFill>
                  <a:srgbClr val="FEFEFE"/>
                </a:solidFill>
                <a:latin typeface="Lucida Sans Unicode"/>
                <a:cs typeface="Lucida Sans Unicode"/>
              </a:rPr>
              <a:t> </a:t>
            </a:r>
            <a:r>
              <a:rPr sz="1100" spc="55" dirty="0">
                <a:solidFill>
                  <a:srgbClr val="FEFEFE"/>
                </a:solidFill>
                <a:latin typeface="Lucida Sans Unicode"/>
                <a:cs typeface="Lucida Sans Unicode"/>
              </a:rPr>
              <a:t>up</a:t>
            </a:r>
            <a:r>
              <a:rPr sz="1100" spc="-10" dirty="0">
                <a:solidFill>
                  <a:srgbClr val="FEFEFE"/>
                </a:solidFill>
                <a:latin typeface="Lucida Sans Unicode"/>
                <a:cs typeface="Lucida Sans Unicode"/>
              </a:rPr>
              <a:t> </a:t>
            </a:r>
            <a:r>
              <a:rPr sz="1100" dirty="0">
                <a:solidFill>
                  <a:srgbClr val="FEFEFE"/>
                </a:solidFill>
                <a:latin typeface="Lucida Sans Unicode"/>
                <a:cs typeface="Lucida Sans Unicode"/>
              </a:rPr>
              <a:t>by</a:t>
            </a:r>
            <a:r>
              <a:rPr sz="1100" spc="-15" dirty="0">
                <a:solidFill>
                  <a:srgbClr val="FEFEFE"/>
                </a:solidFill>
                <a:latin typeface="Lucida Sans Unicode"/>
                <a:cs typeface="Lucida Sans Unicode"/>
              </a:rPr>
              <a:t> </a:t>
            </a:r>
            <a:r>
              <a:rPr sz="1100" spc="50" dirty="0">
                <a:solidFill>
                  <a:srgbClr val="FEFEFE"/>
                </a:solidFill>
                <a:latin typeface="Lucida Sans Unicode"/>
                <a:cs typeface="Lucida Sans Unicode"/>
              </a:rPr>
              <a:t>an</a:t>
            </a:r>
            <a:r>
              <a:rPr sz="1100" spc="-10" dirty="0">
                <a:solidFill>
                  <a:srgbClr val="FEFEFE"/>
                </a:solidFill>
                <a:latin typeface="Lucida Sans Unicode"/>
                <a:cs typeface="Lucida Sans Unicode"/>
              </a:rPr>
              <a:t> </a:t>
            </a:r>
            <a:r>
              <a:rPr sz="1100" dirty="0">
                <a:solidFill>
                  <a:srgbClr val="FEFEFE"/>
                </a:solidFill>
                <a:latin typeface="Lucida Sans Unicode"/>
                <a:cs typeface="Lucida Sans Unicode"/>
              </a:rPr>
              <a:t>Act</a:t>
            </a:r>
            <a:r>
              <a:rPr sz="1100" spc="-15" dirty="0">
                <a:solidFill>
                  <a:srgbClr val="FEFEFE"/>
                </a:solidFill>
                <a:latin typeface="Lucida Sans Unicode"/>
                <a:cs typeface="Lucida Sans Unicode"/>
              </a:rPr>
              <a:t> </a:t>
            </a:r>
            <a:r>
              <a:rPr sz="1100" dirty="0">
                <a:solidFill>
                  <a:srgbClr val="FEFEFE"/>
                </a:solidFill>
                <a:latin typeface="Lucida Sans Unicode"/>
                <a:cs typeface="Lucida Sans Unicode"/>
              </a:rPr>
              <a:t>of</a:t>
            </a:r>
            <a:r>
              <a:rPr sz="1100" spc="-10" dirty="0">
                <a:solidFill>
                  <a:srgbClr val="FEFEFE"/>
                </a:solidFill>
                <a:latin typeface="Lucida Sans Unicode"/>
                <a:cs typeface="Lucida Sans Unicode"/>
              </a:rPr>
              <a:t> Parliament)</a:t>
            </a:r>
            <a:endParaRPr sz="1100">
              <a:latin typeface="Lucida Sans Unicode"/>
              <a:cs typeface="Lucida Sans Unicode"/>
            </a:endParaRPr>
          </a:p>
        </p:txBody>
      </p:sp>
      <p:sp>
        <p:nvSpPr>
          <p:cNvPr id="208" name="object 208"/>
          <p:cNvSpPr txBox="1"/>
          <p:nvPr/>
        </p:nvSpPr>
        <p:spPr>
          <a:xfrm>
            <a:off x="315518" y="4569213"/>
            <a:ext cx="4424680" cy="1432560"/>
          </a:xfrm>
          <a:prstGeom prst="rect">
            <a:avLst/>
          </a:prstGeom>
        </p:spPr>
        <p:txBody>
          <a:bodyPr vert="horz" wrap="square" lIns="0" tIns="70485" rIns="0" bIns="0" rtlCol="0">
            <a:spAutoFit/>
          </a:bodyPr>
          <a:lstStyle/>
          <a:p>
            <a:pPr marL="3408045" marR="5080" indent="354965" algn="r">
              <a:lnSpc>
                <a:spcPts val="2660"/>
              </a:lnSpc>
              <a:spcBef>
                <a:spcPts val="555"/>
              </a:spcBef>
            </a:pPr>
            <a:r>
              <a:rPr sz="2550" spc="-114" dirty="0">
                <a:solidFill>
                  <a:schemeClr val="accent5">
                    <a:lumMod val="75000"/>
                  </a:schemeClr>
                </a:solidFill>
                <a:latin typeface="Arial Black"/>
                <a:cs typeface="Arial Black"/>
              </a:rPr>
              <a:t>ALL </a:t>
            </a:r>
            <a:r>
              <a:rPr sz="2550" spc="-50" dirty="0">
                <a:solidFill>
                  <a:schemeClr val="accent5">
                    <a:lumMod val="75000"/>
                  </a:schemeClr>
                </a:solidFill>
                <a:latin typeface="Arial Black"/>
                <a:cs typeface="Arial Black"/>
              </a:rPr>
              <a:t>INDIA</a:t>
            </a:r>
            <a:endParaRPr sz="2550" dirty="0">
              <a:solidFill>
                <a:schemeClr val="accent5">
                  <a:lumMod val="75000"/>
                </a:schemeClr>
              </a:solidFill>
              <a:latin typeface="Arial Black"/>
              <a:cs typeface="Arial Black"/>
            </a:endParaRPr>
          </a:p>
          <a:p>
            <a:pPr marR="5080" algn="r">
              <a:lnSpc>
                <a:spcPts val="2435"/>
              </a:lnSpc>
            </a:pPr>
            <a:r>
              <a:rPr sz="2550" spc="-65" dirty="0">
                <a:solidFill>
                  <a:schemeClr val="accent5">
                    <a:lumMod val="75000"/>
                  </a:schemeClr>
                </a:solidFill>
                <a:latin typeface="Arial Black"/>
                <a:cs typeface="Arial Black"/>
              </a:rPr>
              <a:t>MANAGING</a:t>
            </a:r>
            <a:r>
              <a:rPr sz="2550" spc="-85" dirty="0">
                <a:solidFill>
                  <a:schemeClr val="accent5">
                    <a:lumMod val="75000"/>
                  </a:schemeClr>
                </a:solidFill>
                <a:latin typeface="Arial Black"/>
                <a:cs typeface="Arial Black"/>
              </a:rPr>
              <a:t> </a:t>
            </a:r>
            <a:r>
              <a:rPr sz="2550" spc="-10" dirty="0">
                <a:solidFill>
                  <a:schemeClr val="accent5">
                    <a:lumMod val="75000"/>
                  </a:schemeClr>
                </a:solidFill>
                <a:latin typeface="Arial Black"/>
                <a:cs typeface="Arial Black"/>
              </a:rPr>
              <a:t>COMMITTEE</a:t>
            </a:r>
            <a:endParaRPr sz="2550" dirty="0">
              <a:solidFill>
                <a:schemeClr val="accent5">
                  <a:lumMod val="75000"/>
                </a:schemeClr>
              </a:solidFill>
              <a:latin typeface="Arial Black"/>
              <a:cs typeface="Arial Black"/>
            </a:endParaRPr>
          </a:p>
          <a:p>
            <a:pPr marR="5080" algn="r">
              <a:lnSpc>
                <a:spcPts val="2860"/>
              </a:lnSpc>
            </a:pPr>
            <a:r>
              <a:rPr sz="2550" spc="-65" dirty="0">
                <a:solidFill>
                  <a:schemeClr val="accent5">
                    <a:lumMod val="75000"/>
                  </a:schemeClr>
                </a:solidFill>
                <a:latin typeface="Arial Black"/>
                <a:cs typeface="Arial Black"/>
              </a:rPr>
              <a:t>MEMBERS</a:t>
            </a:r>
            <a:r>
              <a:rPr sz="2550" spc="-105" dirty="0">
                <a:solidFill>
                  <a:schemeClr val="accent5">
                    <a:lumMod val="75000"/>
                  </a:schemeClr>
                </a:solidFill>
                <a:latin typeface="Arial Black"/>
                <a:cs typeface="Arial Black"/>
              </a:rPr>
              <a:t> </a:t>
            </a:r>
            <a:r>
              <a:rPr sz="2550" spc="-60" dirty="0">
                <a:solidFill>
                  <a:schemeClr val="accent5">
                    <a:lumMod val="75000"/>
                  </a:schemeClr>
                </a:solidFill>
                <a:latin typeface="Arial Black"/>
                <a:cs typeface="Arial Black"/>
              </a:rPr>
              <a:t>ANNUAL</a:t>
            </a:r>
            <a:r>
              <a:rPr sz="2550" spc="-105" dirty="0">
                <a:solidFill>
                  <a:schemeClr val="accent5">
                    <a:lumMod val="75000"/>
                  </a:schemeClr>
                </a:solidFill>
                <a:latin typeface="Arial Black"/>
                <a:cs typeface="Arial Black"/>
              </a:rPr>
              <a:t> </a:t>
            </a:r>
            <a:r>
              <a:rPr sz="2550" spc="-70" dirty="0">
                <a:solidFill>
                  <a:schemeClr val="accent5">
                    <a:lumMod val="75000"/>
                  </a:schemeClr>
                </a:solidFill>
                <a:latin typeface="Arial Black"/>
                <a:cs typeface="Arial Black"/>
              </a:rPr>
              <a:t>MEET</a:t>
            </a:r>
            <a:endParaRPr sz="2550" dirty="0">
              <a:solidFill>
                <a:schemeClr val="accent5">
                  <a:lumMod val="75000"/>
                </a:schemeClr>
              </a:solidFill>
              <a:latin typeface="Arial Black"/>
              <a:cs typeface="Arial Black"/>
            </a:endParaRPr>
          </a:p>
        </p:txBody>
      </p:sp>
      <p:sp>
        <p:nvSpPr>
          <p:cNvPr id="209" name="object 209"/>
          <p:cNvSpPr/>
          <p:nvPr/>
        </p:nvSpPr>
        <p:spPr>
          <a:xfrm>
            <a:off x="3" y="7033424"/>
            <a:ext cx="10692130" cy="216535"/>
          </a:xfrm>
          <a:custGeom>
            <a:avLst/>
            <a:gdLst/>
            <a:ahLst/>
            <a:cxnLst/>
            <a:rect l="l" t="t" r="r" b="b"/>
            <a:pathLst>
              <a:path w="10692130" h="216534">
                <a:moveTo>
                  <a:pt x="10691990" y="0"/>
                </a:moveTo>
                <a:lnTo>
                  <a:pt x="0" y="0"/>
                </a:lnTo>
                <a:lnTo>
                  <a:pt x="0" y="215950"/>
                </a:lnTo>
                <a:lnTo>
                  <a:pt x="10691990" y="215950"/>
                </a:lnTo>
                <a:lnTo>
                  <a:pt x="10691990" y="0"/>
                </a:lnTo>
                <a:close/>
              </a:path>
            </a:pathLst>
          </a:custGeom>
          <a:solidFill>
            <a:srgbClr val="373435"/>
          </a:solidFill>
        </p:spPr>
        <p:txBody>
          <a:bodyPr wrap="square" lIns="0" tIns="0" rIns="0" bIns="0" rtlCol="0"/>
          <a:lstStyle/>
          <a:p>
            <a:endParaRPr/>
          </a:p>
        </p:txBody>
      </p:sp>
      <p:sp>
        <p:nvSpPr>
          <p:cNvPr id="210" name="object 210"/>
          <p:cNvSpPr txBox="1"/>
          <p:nvPr/>
        </p:nvSpPr>
        <p:spPr>
          <a:xfrm>
            <a:off x="1581454" y="7007397"/>
            <a:ext cx="7528559" cy="231140"/>
          </a:xfrm>
          <a:prstGeom prst="rect">
            <a:avLst/>
          </a:prstGeom>
        </p:spPr>
        <p:txBody>
          <a:bodyPr vert="horz" wrap="square" lIns="0" tIns="12700" rIns="0" bIns="0" rtlCol="0">
            <a:spAutoFit/>
          </a:bodyPr>
          <a:lstStyle/>
          <a:p>
            <a:pPr marL="12700">
              <a:lnSpc>
                <a:spcPct val="100000"/>
              </a:lnSpc>
              <a:spcBef>
                <a:spcPts val="100"/>
              </a:spcBef>
            </a:pPr>
            <a:r>
              <a:rPr sz="1350" spc="-45" dirty="0">
                <a:solidFill>
                  <a:srgbClr val="009BD2"/>
                </a:solidFill>
                <a:latin typeface="Arial Black"/>
                <a:cs typeface="Arial Black"/>
              </a:rPr>
              <a:t>Accountancy</a:t>
            </a:r>
            <a:r>
              <a:rPr sz="1350" spc="-60" dirty="0">
                <a:solidFill>
                  <a:srgbClr val="009BD2"/>
                </a:solidFill>
                <a:latin typeface="Arial Black"/>
                <a:cs typeface="Arial Black"/>
              </a:rPr>
              <a:t> </a:t>
            </a:r>
            <a:r>
              <a:rPr sz="1350" spc="-50" dirty="0">
                <a:solidFill>
                  <a:srgbClr val="009BD2"/>
                </a:solidFill>
                <a:latin typeface="Arial Black"/>
                <a:cs typeface="Arial Black"/>
              </a:rPr>
              <a:t>Profession:</a:t>
            </a:r>
            <a:r>
              <a:rPr sz="1350" spc="-55" dirty="0">
                <a:solidFill>
                  <a:srgbClr val="009BD2"/>
                </a:solidFill>
                <a:latin typeface="Arial Black"/>
                <a:cs typeface="Arial Black"/>
              </a:rPr>
              <a:t> </a:t>
            </a:r>
            <a:r>
              <a:rPr sz="1100" spc="-10" dirty="0">
                <a:solidFill>
                  <a:srgbClr val="FEFEFE"/>
                </a:solidFill>
                <a:latin typeface="Arial Black"/>
                <a:cs typeface="Arial Black"/>
              </a:rPr>
              <a:t>Charting</a:t>
            </a:r>
            <a:r>
              <a:rPr sz="1100" spc="-50" dirty="0">
                <a:solidFill>
                  <a:srgbClr val="FEFEFE"/>
                </a:solidFill>
                <a:latin typeface="Arial Black"/>
                <a:cs typeface="Arial Black"/>
              </a:rPr>
              <a:t> </a:t>
            </a:r>
            <a:r>
              <a:rPr sz="1100" dirty="0">
                <a:solidFill>
                  <a:srgbClr val="FEFEFE"/>
                </a:solidFill>
                <a:latin typeface="Arial Black"/>
                <a:cs typeface="Arial Black"/>
              </a:rPr>
              <a:t>out</a:t>
            </a:r>
            <a:r>
              <a:rPr sz="1100" spc="-50" dirty="0">
                <a:solidFill>
                  <a:srgbClr val="FEFEFE"/>
                </a:solidFill>
                <a:latin typeface="Arial Black"/>
                <a:cs typeface="Arial Black"/>
              </a:rPr>
              <a:t> </a:t>
            </a:r>
            <a:r>
              <a:rPr sz="1100" dirty="0">
                <a:solidFill>
                  <a:srgbClr val="FEFEFE"/>
                </a:solidFill>
                <a:latin typeface="Arial Black"/>
                <a:cs typeface="Arial Black"/>
              </a:rPr>
              <a:t>the</a:t>
            </a:r>
            <a:r>
              <a:rPr sz="1100" spc="-50" dirty="0">
                <a:solidFill>
                  <a:srgbClr val="FEFEFE"/>
                </a:solidFill>
                <a:latin typeface="Arial Black"/>
                <a:cs typeface="Arial Black"/>
              </a:rPr>
              <a:t> </a:t>
            </a:r>
            <a:r>
              <a:rPr sz="1100" spc="-10" dirty="0">
                <a:solidFill>
                  <a:srgbClr val="FEFEFE"/>
                </a:solidFill>
                <a:latin typeface="Arial Black"/>
                <a:cs typeface="Arial Black"/>
              </a:rPr>
              <a:t>Path</a:t>
            </a:r>
            <a:r>
              <a:rPr sz="1100" spc="-50" dirty="0">
                <a:solidFill>
                  <a:srgbClr val="FEFEFE"/>
                </a:solidFill>
                <a:latin typeface="Arial Black"/>
                <a:cs typeface="Arial Black"/>
              </a:rPr>
              <a:t> </a:t>
            </a:r>
            <a:r>
              <a:rPr sz="1100" spc="-40" dirty="0">
                <a:solidFill>
                  <a:srgbClr val="FEFEFE"/>
                </a:solidFill>
                <a:latin typeface="Arial Black"/>
                <a:cs typeface="Arial Black"/>
              </a:rPr>
              <a:t>towards</a:t>
            </a:r>
            <a:r>
              <a:rPr sz="1100" spc="-50" dirty="0">
                <a:solidFill>
                  <a:srgbClr val="FEFEFE"/>
                </a:solidFill>
                <a:latin typeface="Arial Black"/>
                <a:cs typeface="Arial Black"/>
              </a:rPr>
              <a:t> </a:t>
            </a:r>
            <a:r>
              <a:rPr sz="1100" spc="-30" dirty="0">
                <a:solidFill>
                  <a:srgbClr val="FEFEFE"/>
                </a:solidFill>
                <a:latin typeface="Arial Black"/>
                <a:cs typeface="Arial Black"/>
              </a:rPr>
              <a:t>Growth,</a:t>
            </a:r>
            <a:r>
              <a:rPr sz="1100" spc="-50" dirty="0">
                <a:solidFill>
                  <a:srgbClr val="FEFEFE"/>
                </a:solidFill>
                <a:latin typeface="Arial Black"/>
                <a:cs typeface="Arial Black"/>
              </a:rPr>
              <a:t> </a:t>
            </a:r>
            <a:r>
              <a:rPr sz="1100" spc="-20" dirty="0">
                <a:solidFill>
                  <a:srgbClr val="FEFEFE"/>
                </a:solidFill>
                <a:latin typeface="Arial Black"/>
                <a:cs typeface="Arial Black"/>
              </a:rPr>
              <a:t>Digitalization</a:t>
            </a:r>
            <a:r>
              <a:rPr sz="1100" spc="-50" dirty="0">
                <a:solidFill>
                  <a:srgbClr val="FEFEFE"/>
                </a:solidFill>
                <a:latin typeface="Arial Black"/>
                <a:cs typeface="Arial Black"/>
              </a:rPr>
              <a:t> </a:t>
            </a:r>
            <a:r>
              <a:rPr sz="1100" dirty="0">
                <a:solidFill>
                  <a:srgbClr val="FEFEFE"/>
                </a:solidFill>
                <a:latin typeface="Arial Black"/>
                <a:cs typeface="Arial Black"/>
              </a:rPr>
              <a:t>and</a:t>
            </a:r>
            <a:r>
              <a:rPr sz="1100" spc="-50" dirty="0">
                <a:solidFill>
                  <a:srgbClr val="FEFEFE"/>
                </a:solidFill>
                <a:latin typeface="Arial Black"/>
                <a:cs typeface="Arial Black"/>
              </a:rPr>
              <a:t> </a:t>
            </a:r>
            <a:r>
              <a:rPr sz="1100" spc="-10" dirty="0">
                <a:solidFill>
                  <a:srgbClr val="FEFEFE"/>
                </a:solidFill>
                <a:latin typeface="Arial Black"/>
                <a:cs typeface="Arial Black"/>
              </a:rPr>
              <a:t>Sustainability</a:t>
            </a:r>
            <a:endParaRPr sz="1100">
              <a:latin typeface="Arial Black"/>
              <a:cs typeface="Arial Black"/>
            </a:endParaRPr>
          </a:p>
        </p:txBody>
      </p:sp>
      <p:sp>
        <p:nvSpPr>
          <p:cNvPr id="224" name="object 224"/>
          <p:cNvSpPr txBox="1"/>
          <p:nvPr/>
        </p:nvSpPr>
        <p:spPr>
          <a:xfrm>
            <a:off x="5819167" y="5097901"/>
            <a:ext cx="4188930" cy="927177"/>
          </a:xfrm>
          <a:prstGeom prst="rect">
            <a:avLst/>
          </a:prstGeom>
        </p:spPr>
        <p:txBody>
          <a:bodyPr vert="horz" wrap="square" lIns="0" tIns="41910" rIns="0" bIns="0" rtlCol="0">
            <a:spAutoFit/>
          </a:bodyPr>
          <a:lstStyle/>
          <a:p>
            <a:pPr marL="38100" marR="30480">
              <a:lnSpc>
                <a:spcPts val="2210"/>
              </a:lnSpc>
              <a:spcBef>
                <a:spcPts val="330"/>
              </a:spcBef>
            </a:pPr>
            <a:r>
              <a:rPr lang="en-IN" sz="1600" spc="-45" dirty="0">
                <a:solidFill>
                  <a:schemeClr val="accent5">
                    <a:lumMod val="75000"/>
                  </a:schemeClr>
                </a:solidFill>
                <a:latin typeface="Arial Black"/>
                <a:cs typeface="Arial Black"/>
              </a:rPr>
              <a:t>Committee on AI in ICAI</a:t>
            </a:r>
          </a:p>
          <a:p>
            <a:pPr marL="38100" marR="30480">
              <a:lnSpc>
                <a:spcPts val="2210"/>
              </a:lnSpc>
              <a:spcBef>
                <a:spcPts val="330"/>
              </a:spcBef>
            </a:pPr>
            <a:r>
              <a:rPr lang="en-IN" sz="2000" spc="-75" dirty="0">
                <a:solidFill>
                  <a:schemeClr val="accent5">
                    <a:lumMod val="75000"/>
                  </a:schemeClr>
                </a:solidFill>
                <a:latin typeface="Arial Black"/>
                <a:cs typeface="Arial Black"/>
              </a:rPr>
              <a:t>9</a:t>
            </a:r>
            <a:r>
              <a:rPr lang="en-IN" sz="2000" spc="-75" baseline="30000" dirty="0">
                <a:solidFill>
                  <a:schemeClr val="accent5">
                    <a:lumMod val="75000"/>
                  </a:schemeClr>
                </a:solidFill>
                <a:latin typeface="Arial Black"/>
                <a:cs typeface="Arial Black"/>
              </a:rPr>
              <a:t>th</a:t>
            </a:r>
            <a:r>
              <a:rPr lang="en-IN" sz="2000" spc="-75" dirty="0">
                <a:solidFill>
                  <a:schemeClr val="accent5">
                    <a:lumMod val="75000"/>
                  </a:schemeClr>
                </a:solidFill>
                <a:latin typeface="Arial Black"/>
                <a:cs typeface="Arial Black"/>
              </a:rPr>
              <a:t> and 10</a:t>
            </a:r>
            <a:r>
              <a:rPr lang="en-IN" sz="2000" spc="-75" baseline="30000" dirty="0">
                <a:solidFill>
                  <a:schemeClr val="accent5">
                    <a:lumMod val="75000"/>
                  </a:schemeClr>
                </a:solidFill>
                <a:latin typeface="Arial Black"/>
                <a:cs typeface="Arial Black"/>
              </a:rPr>
              <a:t>th</a:t>
            </a:r>
            <a:r>
              <a:rPr lang="en-IN" sz="2000" spc="-75" dirty="0">
                <a:solidFill>
                  <a:schemeClr val="accent5">
                    <a:lumMod val="75000"/>
                  </a:schemeClr>
                </a:solidFill>
                <a:latin typeface="Arial Black"/>
                <a:cs typeface="Arial Black"/>
              </a:rPr>
              <a:t> Mar</a:t>
            </a:r>
            <a:r>
              <a:rPr sz="2000" spc="-75" dirty="0" err="1">
                <a:solidFill>
                  <a:schemeClr val="accent5">
                    <a:lumMod val="75000"/>
                  </a:schemeClr>
                </a:solidFill>
                <a:latin typeface="Arial Black"/>
                <a:cs typeface="Arial Black"/>
              </a:rPr>
              <a:t>ch</a:t>
            </a:r>
            <a:r>
              <a:rPr sz="2000" spc="-75" dirty="0">
                <a:solidFill>
                  <a:schemeClr val="accent5">
                    <a:lumMod val="75000"/>
                  </a:schemeClr>
                </a:solidFill>
                <a:latin typeface="Arial Black"/>
                <a:cs typeface="Arial Black"/>
              </a:rPr>
              <a:t>,</a:t>
            </a:r>
            <a:r>
              <a:rPr sz="2000" spc="-105" dirty="0">
                <a:solidFill>
                  <a:schemeClr val="accent5">
                    <a:lumMod val="75000"/>
                  </a:schemeClr>
                </a:solidFill>
                <a:latin typeface="Arial Black"/>
                <a:cs typeface="Arial Black"/>
              </a:rPr>
              <a:t> </a:t>
            </a:r>
            <a:r>
              <a:rPr sz="2000" spc="-20" dirty="0">
                <a:solidFill>
                  <a:schemeClr val="accent5">
                    <a:lumMod val="75000"/>
                  </a:schemeClr>
                </a:solidFill>
                <a:latin typeface="Arial Black"/>
                <a:cs typeface="Arial Black"/>
              </a:rPr>
              <a:t>202</a:t>
            </a:r>
            <a:r>
              <a:rPr lang="en-IN" sz="2000" spc="-20" dirty="0">
                <a:solidFill>
                  <a:schemeClr val="accent5">
                    <a:lumMod val="75000"/>
                  </a:schemeClr>
                </a:solidFill>
                <a:latin typeface="Arial Black"/>
                <a:cs typeface="Arial Black"/>
              </a:rPr>
              <a:t>4</a:t>
            </a:r>
            <a:r>
              <a:rPr sz="2000" spc="-20" dirty="0">
                <a:solidFill>
                  <a:schemeClr val="accent5">
                    <a:lumMod val="75000"/>
                  </a:schemeClr>
                </a:solidFill>
                <a:latin typeface="Arial Black"/>
                <a:cs typeface="Arial Black"/>
              </a:rPr>
              <a:t> </a:t>
            </a:r>
            <a:r>
              <a:rPr lang="en-IN" sz="2000" spc="-10" dirty="0">
                <a:solidFill>
                  <a:schemeClr val="accent5">
                    <a:lumMod val="75000"/>
                  </a:schemeClr>
                </a:solidFill>
                <a:latin typeface="Arial Black"/>
                <a:cs typeface="Arial Black"/>
              </a:rPr>
              <a:t>Kolkata</a:t>
            </a:r>
            <a:endParaRPr sz="2000" dirty="0">
              <a:solidFill>
                <a:schemeClr val="accent5">
                  <a:lumMod val="75000"/>
                </a:schemeClr>
              </a:solidFill>
              <a:latin typeface="Arial Black"/>
              <a:cs typeface="Arial Black"/>
            </a:endParaRPr>
          </a:p>
        </p:txBody>
      </p:sp>
      <p:pic>
        <p:nvPicPr>
          <p:cNvPr id="225" name="object 225"/>
          <p:cNvPicPr/>
          <p:nvPr/>
        </p:nvPicPr>
        <p:blipFill>
          <a:blip r:embed="rId55" cstate="print"/>
          <a:stretch>
            <a:fillRect/>
          </a:stretch>
        </p:blipFill>
        <p:spPr>
          <a:xfrm>
            <a:off x="4895808" y="266511"/>
            <a:ext cx="900389" cy="904914"/>
          </a:xfrm>
          <a:prstGeom prst="rect">
            <a:avLst/>
          </a:prstGeom>
        </p:spPr>
      </p:pic>
      <p:pic>
        <p:nvPicPr>
          <p:cNvPr id="227" name="Picture 226">
            <a:extLst>
              <a:ext uri="{FF2B5EF4-FFF2-40B4-BE49-F238E27FC236}">
                <a16:creationId xmlns:a16="http://schemas.microsoft.com/office/drawing/2014/main" id="{33EAF01B-F3AD-FFC0-0D1A-649E4FC6980A}"/>
              </a:ext>
            </a:extLst>
          </p:cNvPr>
          <p:cNvPicPr>
            <a:picLocks noChangeAspect="1"/>
          </p:cNvPicPr>
          <p:nvPr/>
        </p:nvPicPr>
        <p:blipFill>
          <a:blip r:embed="rId56"/>
          <a:stretch>
            <a:fillRect/>
          </a:stretch>
        </p:blipFill>
        <p:spPr>
          <a:xfrm>
            <a:off x="168829" y="11875"/>
            <a:ext cx="1075054" cy="1085124"/>
          </a:xfrm>
          <a:prstGeom prst="rect">
            <a:avLst/>
          </a:prstGeom>
        </p:spPr>
      </p:pic>
      <p:pic>
        <p:nvPicPr>
          <p:cNvPr id="228" name="Picture 35">
            <a:extLst>
              <a:ext uri="{FF2B5EF4-FFF2-40B4-BE49-F238E27FC236}">
                <a16:creationId xmlns:a16="http://schemas.microsoft.com/office/drawing/2014/main" id="{8BEF6F68-F822-A03F-8010-12F27FDA55FF}"/>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9366515" y="70115"/>
            <a:ext cx="1075054"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2000" cy="7559999"/>
            </a:xfrm>
            <a:prstGeom prst="rect">
              <a:avLst/>
            </a:prstGeom>
          </p:spPr>
        </p:pic>
        <p:sp>
          <p:nvSpPr>
            <p:cNvPr id="4" name="object 4"/>
            <p:cNvSpPr/>
            <p:nvPr/>
          </p:nvSpPr>
          <p:spPr>
            <a:xfrm>
              <a:off x="3" y="7033424"/>
              <a:ext cx="10692130" cy="216535"/>
            </a:xfrm>
            <a:custGeom>
              <a:avLst/>
              <a:gdLst/>
              <a:ahLst/>
              <a:cxnLst/>
              <a:rect l="l" t="t" r="r" b="b"/>
              <a:pathLst>
                <a:path w="10692130" h="216534">
                  <a:moveTo>
                    <a:pt x="10692003" y="0"/>
                  </a:moveTo>
                  <a:lnTo>
                    <a:pt x="0" y="0"/>
                  </a:lnTo>
                  <a:lnTo>
                    <a:pt x="0" y="215950"/>
                  </a:lnTo>
                  <a:lnTo>
                    <a:pt x="10692003" y="215950"/>
                  </a:lnTo>
                  <a:lnTo>
                    <a:pt x="10692003" y="0"/>
                  </a:lnTo>
                  <a:close/>
                </a:path>
              </a:pathLst>
            </a:custGeom>
            <a:solidFill>
              <a:srgbClr val="FEFEFE"/>
            </a:solidFill>
          </p:spPr>
          <p:txBody>
            <a:bodyPr wrap="square" lIns="0" tIns="0" rIns="0" bIns="0" rtlCol="0"/>
            <a:lstStyle/>
            <a:p>
              <a:endParaRPr/>
            </a:p>
          </p:txBody>
        </p:sp>
      </p:grpSp>
      <p:sp>
        <p:nvSpPr>
          <p:cNvPr id="6" name="object 6"/>
          <p:cNvSpPr txBox="1"/>
          <p:nvPr/>
        </p:nvSpPr>
        <p:spPr>
          <a:xfrm>
            <a:off x="355727" y="356890"/>
            <a:ext cx="2411095" cy="788670"/>
          </a:xfrm>
          <a:prstGeom prst="rect">
            <a:avLst/>
          </a:prstGeom>
        </p:spPr>
        <p:txBody>
          <a:bodyPr vert="horz" wrap="square" lIns="0" tIns="44450" rIns="0" bIns="0" rtlCol="0">
            <a:spAutoFit/>
          </a:bodyPr>
          <a:lstStyle/>
          <a:p>
            <a:pPr marL="1853564" marR="5080" indent="192405" algn="r">
              <a:lnSpc>
                <a:spcPts val="1440"/>
              </a:lnSpc>
              <a:spcBef>
                <a:spcPts val="350"/>
              </a:spcBef>
            </a:pPr>
            <a:r>
              <a:rPr sz="1400" spc="-80" dirty="0">
                <a:solidFill>
                  <a:srgbClr val="FEFEFE"/>
                </a:solidFill>
                <a:latin typeface="Arial Black"/>
                <a:cs typeface="Arial Black"/>
              </a:rPr>
              <a:t>A</a:t>
            </a:r>
            <a:r>
              <a:rPr sz="1400" spc="-80" dirty="0">
                <a:solidFill>
                  <a:srgbClr val="373435"/>
                </a:solidFill>
                <a:latin typeface="Arial Black"/>
                <a:cs typeface="Arial Black"/>
              </a:rPr>
              <a:t>LL </a:t>
            </a:r>
            <a:r>
              <a:rPr sz="1400" spc="-45" dirty="0">
                <a:solidFill>
                  <a:srgbClr val="FEFEFE"/>
                </a:solidFill>
                <a:latin typeface="Arial Black"/>
                <a:cs typeface="Arial Black"/>
              </a:rPr>
              <a:t>I</a:t>
            </a:r>
            <a:r>
              <a:rPr sz="1400" spc="-45" dirty="0">
                <a:solidFill>
                  <a:srgbClr val="373435"/>
                </a:solidFill>
                <a:latin typeface="Arial Black"/>
                <a:cs typeface="Arial Black"/>
              </a:rPr>
              <a:t>NDIA</a:t>
            </a:r>
            <a:endParaRPr sz="1400" dirty="0">
              <a:latin typeface="Arial Black"/>
              <a:cs typeface="Arial Black"/>
            </a:endParaRPr>
          </a:p>
          <a:p>
            <a:pPr marL="12700" marR="5080" indent="135255" algn="r">
              <a:lnSpc>
                <a:spcPts val="1440"/>
              </a:lnSpc>
            </a:pPr>
            <a:r>
              <a:rPr sz="1400" spc="-50" dirty="0">
                <a:solidFill>
                  <a:srgbClr val="FEFEFE"/>
                </a:solidFill>
                <a:latin typeface="Arial Black"/>
                <a:cs typeface="Arial Black"/>
              </a:rPr>
              <a:t>M</a:t>
            </a:r>
            <a:r>
              <a:rPr sz="1400" spc="-50" dirty="0">
                <a:solidFill>
                  <a:srgbClr val="373435"/>
                </a:solidFill>
                <a:latin typeface="Arial Black"/>
                <a:cs typeface="Arial Black"/>
              </a:rPr>
              <a:t>ANAGING</a:t>
            </a:r>
            <a:r>
              <a:rPr sz="1400" spc="-70" dirty="0">
                <a:solidFill>
                  <a:srgbClr val="373435"/>
                </a:solidFill>
                <a:latin typeface="Arial Black"/>
                <a:cs typeface="Arial Black"/>
              </a:rPr>
              <a:t> </a:t>
            </a:r>
            <a:r>
              <a:rPr sz="1400" spc="-65" dirty="0">
                <a:solidFill>
                  <a:srgbClr val="373435"/>
                </a:solidFill>
                <a:latin typeface="Arial Black"/>
                <a:cs typeface="Arial Black"/>
              </a:rPr>
              <a:t>COMMITTEE </a:t>
            </a:r>
            <a:r>
              <a:rPr sz="1400" spc="-45" dirty="0">
                <a:solidFill>
                  <a:srgbClr val="373435"/>
                </a:solidFill>
                <a:latin typeface="Arial Black"/>
                <a:cs typeface="Arial Black"/>
              </a:rPr>
              <a:t>MEMBERS</a:t>
            </a:r>
            <a:r>
              <a:rPr sz="1400" spc="-75" dirty="0">
                <a:solidFill>
                  <a:srgbClr val="373435"/>
                </a:solidFill>
                <a:latin typeface="Arial Black"/>
                <a:cs typeface="Arial Black"/>
              </a:rPr>
              <a:t> </a:t>
            </a:r>
            <a:r>
              <a:rPr sz="1400" spc="-55" dirty="0">
                <a:solidFill>
                  <a:srgbClr val="373435"/>
                </a:solidFill>
                <a:latin typeface="Arial Black"/>
                <a:cs typeface="Arial Black"/>
              </a:rPr>
              <a:t>ANNUAL</a:t>
            </a:r>
            <a:r>
              <a:rPr sz="1400" spc="-75" dirty="0">
                <a:solidFill>
                  <a:srgbClr val="373435"/>
                </a:solidFill>
                <a:latin typeface="Arial Black"/>
                <a:cs typeface="Arial Black"/>
              </a:rPr>
              <a:t> </a:t>
            </a:r>
            <a:r>
              <a:rPr sz="1400" spc="-60" dirty="0">
                <a:solidFill>
                  <a:srgbClr val="373435"/>
                </a:solidFill>
                <a:latin typeface="Arial Black"/>
                <a:cs typeface="Arial Black"/>
              </a:rPr>
              <a:t>MEET</a:t>
            </a:r>
            <a:endParaRPr sz="1400" dirty="0">
              <a:latin typeface="Arial Black"/>
              <a:cs typeface="Arial Black"/>
            </a:endParaRPr>
          </a:p>
        </p:txBody>
      </p:sp>
      <p:grpSp>
        <p:nvGrpSpPr>
          <p:cNvPr id="7" name="object 7"/>
          <p:cNvGrpSpPr/>
          <p:nvPr/>
        </p:nvGrpSpPr>
        <p:grpSpPr>
          <a:xfrm>
            <a:off x="2842067" y="0"/>
            <a:ext cx="7850505" cy="7560309"/>
            <a:chOff x="2842067" y="0"/>
            <a:chExt cx="7850505" cy="7560309"/>
          </a:xfrm>
        </p:grpSpPr>
        <p:sp>
          <p:nvSpPr>
            <p:cNvPr id="8" name="object 8"/>
            <p:cNvSpPr/>
            <p:nvPr/>
          </p:nvSpPr>
          <p:spPr>
            <a:xfrm>
              <a:off x="2848417" y="425091"/>
              <a:ext cx="0" cy="874394"/>
            </a:xfrm>
            <a:custGeom>
              <a:avLst/>
              <a:gdLst/>
              <a:ahLst/>
              <a:cxnLst/>
              <a:rect l="l" t="t" r="r" b="b"/>
              <a:pathLst>
                <a:path h="874394">
                  <a:moveTo>
                    <a:pt x="0" y="0"/>
                  </a:moveTo>
                  <a:lnTo>
                    <a:pt x="0" y="874356"/>
                  </a:lnTo>
                </a:path>
              </a:pathLst>
            </a:custGeom>
            <a:ln w="12700">
              <a:solidFill>
                <a:srgbClr val="FEFEFE"/>
              </a:solidFill>
            </a:ln>
          </p:spPr>
          <p:txBody>
            <a:bodyPr wrap="square" lIns="0" tIns="0" rIns="0" bIns="0" rtlCol="0"/>
            <a:lstStyle/>
            <a:p>
              <a:endParaRPr/>
            </a:p>
          </p:txBody>
        </p:sp>
        <p:pic>
          <p:nvPicPr>
            <p:cNvPr id="9" name="object 9"/>
            <p:cNvPicPr/>
            <p:nvPr/>
          </p:nvPicPr>
          <p:blipFill>
            <a:blip r:embed="rId3" cstate="print"/>
            <a:stretch>
              <a:fillRect/>
            </a:stretch>
          </p:blipFill>
          <p:spPr>
            <a:xfrm>
              <a:off x="3098753" y="424479"/>
              <a:ext cx="871347" cy="871359"/>
            </a:xfrm>
            <a:prstGeom prst="rect">
              <a:avLst/>
            </a:prstGeom>
          </p:spPr>
        </p:pic>
        <p:pic>
          <p:nvPicPr>
            <p:cNvPr id="10" name="object 10"/>
            <p:cNvPicPr/>
            <p:nvPr/>
          </p:nvPicPr>
          <p:blipFill>
            <a:blip r:embed="rId4" cstate="print"/>
            <a:stretch>
              <a:fillRect/>
            </a:stretch>
          </p:blipFill>
          <p:spPr>
            <a:xfrm>
              <a:off x="3575658" y="851986"/>
              <a:ext cx="2451" cy="2120"/>
            </a:xfrm>
            <a:prstGeom prst="rect">
              <a:avLst/>
            </a:prstGeom>
          </p:spPr>
        </p:pic>
        <p:pic>
          <p:nvPicPr>
            <p:cNvPr id="11" name="object 11"/>
            <p:cNvPicPr/>
            <p:nvPr/>
          </p:nvPicPr>
          <p:blipFill>
            <a:blip r:embed="rId5" cstate="print"/>
            <a:stretch>
              <a:fillRect/>
            </a:stretch>
          </p:blipFill>
          <p:spPr>
            <a:xfrm>
              <a:off x="3447439" y="807333"/>
              <a:ext cx="17856" cy="17868"/>
            </a:xfrm>
            <a:prstGeom prst="rect">
              <a:avLst/>
            </a:prstGeom>
          </p:spPr>
        </p:pic>
        <p:pic>
          <p:nvPicPr>
            <p:cNvPr id="12" name="object 12"/>
            <p:cNvPicPr/>
            <p:nvPr/>
          </p:nvPicPr>
          <p:blipFill>
            <a:blip r:embed="rId6" cstate="print"/>
            <a:stretch>
              <a:fillRect/>
            </a:stretch>
          </p:blipFill>
          <p:spPr>
            <a:xfrm>
              <a:off x="3315676" y="836582"/>
              <a:ext cx="22478" cy="21767"/>
            </a:xfrm>
            <a:prstGeom prst="rect">
              <a:avLst/>
            </a:prstGeom>
          </p:spPr>
        </p:pic>
        <p:pic>
          <p:nvPicPr>
            <p:cNvPr id="13" name="object 13"/>
            <p:cNvPicPr/>
            <p:nvPr/>
          </p:nvPicPr>
          <p:blipFill>
            <a:blip r:embed="rId7" cstate="print"/>
            <a:stretch>
              <a:fillRect/>
            </a:stretch>
          </p:blipFill>
          <p:spPr>
            <a:xfrm>
              <a:off x="3240683" y="792080"/>
              <a:ext cx="56362" cy="17868"/>
            </a:xfrm>
            <a:prstGeom prst="rect">
              <a:avLst/>
            </a:prstGeom>
          </p:spPr>
        </p:pic>
        <p:pic>
          <p:nvPicPr>
            <p:cNvPr id="14" name="object 14"/>
            <p:cNvPicPr/>
            <p:nvPr/>
          </p:nvPicPr>
          <p:blipFill>
            <a:blip r:embed="rId8" cstate="print"/>
            <a:stretch>
              <a:fillRect/>
            </a:stretch>
          </p:blipFill>
          <p:spPr>
            <a:xfrm>
              <a:off x="3221760" y="651999"/>
              <a:ext cx="85813" cy="104063"/>
            </a:xfrm>
            <a:prstGeom prst="rect">
              <a:avLst/>
            </a:prstGeom>
          </p:spPr>
        </p:pic>
        <p:pic>
          <p:nvPicPr>
            <p:cNvPr id="15" name="object 15"/>
            <p:cNvPicPr/>
            <p:nvPr/>
          </p:nvPicPr>
          <p:blipFill>
            <a:blip r:embed="rId5" cstate="print"/>
            <a:stretch>
              <a:fillRect/>
            </a:stretch>
          </p:blipFill>
          <p:spPr>
            <a:xfrm>
              <a:off x="3205936" y="754057"/>
              <a:ext cx="17856" cy="17856"/>
            </a:xfrm>
            <a:prstGeom prst="rect">
              <a:avLst/>
            </a:prstGeom>
          </p:spPr>
        </p:pic>
        <p:pic>
          <p:nvPicPr>
            <p:cNvPr id="16" name="object 16"/>
            <p:cNvPicPr/>
            <p:nvPr/>
          </p:nvPicPr>
          <p:blipFill>
            <a:blip r:embed="rId9" cstate="print"/>
            <a:stretch>
              <a:fillRect/>
            </a:stretch>
          </p:blipFill>
          <p:spPr>
            <a:xfrm>
              <a:off x="3172750" y="802545"/>
              <a:ext cx="41313" cy="34302"/>
            </a:xfrm>
            <a:prstGeom prst="rect">
              <a:avLst/>
            </a:prstGeom>
          </p:spPr>
        </p:pic>
        <p:pic>
          <p:nvPicPr>
            <p:cNvPr id="17" name="object 17"/>
            <p:cNvPicPr/>
            <p:nvPr/>
          </p:nvPicPr>
          <p:blipFill>
            <a:blip r:embed="rId10" cstate="print"/>
            <a:stretch>
              <a:fillRect/>
            </a:stretch>
          </p:blipFill>
          <p:spPr>
            <a:xfrm>
              <a:off x="3152888" y="723398"/>
              <a:ext cx="25767" cy="32131"/>
            </a:xfrm>
            <a:prstGeom prst="rect">
              <a:avLst/>
            </a:prstGeom>
          </p:spPr>
        </p:pic>
        <p:pic>
          <p:nvPicPr>
            <p:cNvPr id="18" name="object 18"/>
            <p:cNvPicPr/>
            <p:nvPr/>
          </p:nvPicPr>
          <p:blipFill>
            <a:blip r:embed="rId5" cstate="print"/>
            <a:stretch>
              <a:fillRect/>
            </a:stretch>
          </p:blipFill>
          <p:spPr>
            <a:xfrm>
              <a:off x="3134206" y="808196"/>
              <a:ext cx="17868" cy="17868"/>
            </a:xfrm>
            <a:prstGeom prst="rect">
              <a:avLst/>
            </a:prstGeom>
          </p:spPr>
        </p:pic>
        <p:pic>
          <p:nvPicPr>
            <p:cNvPr id="19" name="object 19"/>
            <p:cNvPicPr/>
            <p:nvPr/>
          </p:nvPicPr>
          <p:blipFill>
            <a:blip r:embed="rId5" cstate="print"/>
            <a:stretch>
              <a:fillRect/>
            </a:stretch>
          </p:blipFill>
          <p:spPr>
            <a:xfrm>
              <a:off x="3243363" y="832797"/>
              <a:ext cx="17868" cy="17868"/>
            </a:xfrm>
            <a:prstGeom prst="rect">
              <a:avLst/>
            </a:prstGeom>
          </p:spPr>
        </p:pic>
        <p:pic>
          <p:nvPicPr>
            <p:cNvPr id="20" name="object 20"/>
            <p:cNvPicPr/>
            <p:nvPr/>
          </p:nvPicPr>
          <p:blipFill>
            <a:blip r:embed="rId11" cstate="print"/>
            <a:stretch>
              <a:fillRect/>
            </a:stretch>
          </p:blipFill>
          <p:spPr>
            <a:xfrm>
              <a:off x="3398759" y="752851"/>
              <a:ext cx="45313" cy="56145"/>
            </a:xfrm>
            <a:prstGeom prst="rect">
              <a:avLst/>
            </a:prstGeom>
          </p:spPr>
        </p:pic>
        <p:pic>
          <p:nvPicPr>
            <p:cNvPr id="21" name="object 21"/>
            <p:cNvPicPr/>
            <p:nvPr/>
          </p:nvPicPr>
          <p:blipFill>
            <a:blip r:embed="rId12" cstate="print"/>
            <a:stretch>
              <a:fillRect/>
            </a:stretch>
          </p:blipFill>
          <p:spPr>
            <a:xfrm>
              <a:off x="3351972" y="714382"/>
              <a:ext cx="50127" cy="42634"/>
            </a:xfrm>
            <a:prstGeom prst="rect">
              <a:avLst/>
            </a:prstGeom>
          </p:spPr>
        </p:pic>
        <p:pic>
          <p:nvPicPr>
            <p:cNvPr id="22" name="object 22"/>
            <p:cNvPicPr/>
            <p:nvPr/>
          </p:nvPicPr>
          <p:blipFill>
            <a:blip r:embed="rId13" cstate="print"/>
            <a:stretch>
              <a:fillRect/>
            </a:stretch>
          </p:blipFill>
          <p:spPr>
            <a:xfrm>
              <a:off x="3327805" y="731691"/>
              <a:ext cx="7099" cy="7226"/>
            </a:xfrm>
            <a:prstGeom prst="rect">
              <a:avLst/>
            </a:prstGeom>
          </p:spPr>
        </p:pic>
        <p:pic>
          <p:nvPicPr>
            <p:cNvPr id="23" name="object 23"/>
            <p:cNvPicPr/>
            <p:nvPr/>
          </p:nvPicPr>
          <p:blipFill>
            <a:blip r:embed="rId14" cstate="print"/>
            <a:stretch>
              <a:fillRect/>
            </a:stretch>
          </p:blipFill>
          <p:spPr>
            <a:xfrm>
              <a:off x="3247630" y="757168"/>
              <a:ext cx="4648" cy="4737"/>
            </a:xfrm>
            <a:prstGeom prst="rect">
              <a:avLst/>
            </a:prstGeom>
          </p:spPr>
        </p:pic>
        <p:pic>
          <p:nvPicPr>
            <p:cNvPr id="24" name="object 24"/>
            <p:cNvPicPr/>
            <p:nvPr/>
          </p:nvPicPr>
          <p:blipFill>
            <a:blip r:embed="rId14" cstate="print"/>
            <a:stretch>
              <a:fillRect/>
            </a:stretch>
          </p:blipFill>
          <p:spPr>
            <a:xfrm>
              <a:off x="3247363" y="714636"/>
              <a:ext cx="5448" cy="5562"/>
            </a:xfrm>
            <a:prstGeom prst="rect">
              <a:avLst/>
            </a:prstGeom>
          </p:spPr>
        </p:pic>
        <p:pic>
          <p:nvPicPr>
            <p:cNvPr id="25" name="object 25"/>
            <p:cNvPicPr/>
            <p:nvPr/>
          </p:nvPicPr>
          <p:blipFill>
            <a:blip r:embed="rId13" cstate="print"/>
            <a:stretch>
              <a:fillRect/>
            </a:stretch>
          </p:blipFill>
          <p:spPr>
            <a:xfrm>
              <a:off x="3099927" y="830890"/>
              <a:ext cx="4535" cy="7419"/>
            </a:xfrm>
            <a:prstGeom prst="rect">
              <a:avLst/>
            </a:prstGeom>
          </p:spPr>
        </p:pic>
        <p:pic>
          <p:nvPicPr>
            <p:cNvPr id="26" name="object 26"/>
            <p:cNvPicPr/>
            <p:nvPr/>
          </p:nvPicPr>
          <p:blipFill>
            <a:blip r:embed="rId15" cstate="print"/>
            <a:stretch>
              <a:fillRect/>
            </a:stretch>
          </p:blipFill>
          <p:spPr>
            <a:xfrm>
              <a:off x="3130447" y="844608"/>
              <a:ext cx="6883" cy="7010"/>
            </a:xfrm>
            <a:prstGeom prst="rect">
              <a:avLst/>
            </a:prstGeom>
          </p:spPr>
        </p:pic>
        <p:pic>
          <p:nvPicPr>
            <p:cNvPr id="27" name="object 27"/>
            <p:cNvPicPr/>
            <p:nvPr/>
          </p:nvPicPr>
          <p:blipFill>
            <a:blip r:embed="rId16" cstate="print"/>
            <a:stretch>
              <a:fillRect/>
            </a:stretch>
          </p:blipFill>
          <p:spPr>
            <a:xfrm>
              <a:off x="3137296" y="670034"/>
              <a:ext cx="14715" cy="10764"/>
            </a:xfrm>
            <a:prstGeom prst="rect">
              <a:avLst/>
            </a:prstGeom>
          </p:spPr>
        </p:pic>
        <p:pic>
          <p:nvPicPr>
            <p:cNvPr id="28" name="object 28"/>
            <p:cNvPicPr/>
            <p:nvPr/>
          </p:nvPicPr>
          <p:blipFill>
            <a:blip r:embed="rId17" cstate="print"/>
            <a:stretch>
              <a:fillRect/>
            </a:stretch>
          </p:blipFill>
          <p:spPr>
            <a:xfrm>
              <a:off x="3240327" y="660356"/>
              <a:ext cx="8686" cy="23481"/>
            </a:xfrm>
            <a:prstGeom prst="rect">
              <a:avLst/>
            </a:prstGeom>
          </p:spPr>
        </p:pic>
        <p:pic>
          <p:nvPicPr>
            <p:cNvPr id="29" name="object 29"/>
            <p:cNvPicPr/>
            <p:nvPr/>
          </p:nvPicPr>
          <p:blipFill>
            <a:blip r:embed="rId18" cstate="print"/>
            <a:stretch>
              <a:fillRect/>
            </a:stretch>
          </p:blipFill>
          <p:spPr>
            <a:xfrm>
              <a:off x="3316705" y="678199"/>
              <a:ext cx="8826" cy="8826"/>
            </a:xfrm>
            <a:prstGeom prst="rect">
              <a:avLst/>
            </a:prstGeom>
          </p:spPr>
        </p:pic>
        <p:pic>
          <p:nvPicPr>
            <p:cNvPr id="30" name="object 30"/>
            <p:cNvPicPr/>
            <p:nvPr/>
          </p:nvPicPr>
          <p:blipFill>
            <a:blip r:embed="rId19" cstate="print"/>
            <a:stretch>
              <a:fillRect/>
            </a:stretch>
          </p:blipFill>
          <p:spPr>
            <a:xfrm>
              <a:off x="3483824" y="858946"/>
              <a:ext cx="14604" cy="14604"/>
            </a:xfrm>
            <a:prstGeom prst="rect">
              <a:avLst/>
            </a:prstGeom>
          </p:spPr>
        </p:pic>
        <p:pic>
          <p:nvPicPr>
            <p:cNvPr id="31" name="object 31"/>
            <p:cNvPicPr/>
            <p:nvPr/>
          </p:nvPicPr>
          <p:blipFill>
            <a:blip r:embed="rId20" cstate="print"/>
            <a:stretch>
              <a:fillRect/>
            </a:stretch>
          </p:blipFill>
          <p:spPr>
            <a:xfrm>
              <a:off x="3805706" y="699751"/>
              <a:ext cx="17856" cy="17856"/>
            </a:xfrm>
            <a:prstGeom prst="rect">
              <a:avLst/>
            </a:prstGeom>
          </p:spPr>
        </p:pic>
        <p:pic>
          <p:nvPicPr>
            <p:cNvPr id="32" name="object 32"/>
            <p:cNvPicPr/>
            <p:nvPr/>
          </p:nvPicPr>
          <p:blipFill>
            <a:blip r:embed="rId21" cstate="print"/>
            <a:stretch>
              <a:fillRect/>
            </a:stretch>
          </p:blipFill>
          <p:spPr>
            <a:xfrm>
              <a:off x="3719676" y="692107"/>
              <a:ext cx="104342" cy="97014"/>
            </a:xfrm>
            <a:prstGeom prst="rect">
              <a:avLst/>
            </a:prstGeom>
          </p:spPr>
        </p:pic>
        <p:pic>
          <p:nvPicPr>
            <p:cNvPr id="33" name="object 33"/>
            <p:cNvPicPr/>
            <p:nvPr/>
          </p:nvPicPr>
          <p:blipFill>
            <a:blip r:embed="rId22" cstate="print"/>
            <a:stretch>
              <a:fillRect/>
            </a:stretch>
          </p:blipFill>
          <p:spPr>
            <a:xfrm>
              <a:off x="3610609" y="792487"/>
              <a:ext cx="17856" cy="17868"/>
            </a:xfrm>
            <a:prstGeom prst="rect">
              <a:avLst/>
            </a:prstGeom>
          </p:spPr>
        </p:pic>
        <p:pic>
          <p:nvPicPr>
            <p:cNvPr id="34" name="object 34"/>
            <p:cNvPicPr/>
            <p:nvPr/>
          </p:nvPicPr>
          <p:blipFill>
            <a:blip r:embed="rId19" cstate="print"/>
            <a:stretch>
              <a:fillRect/>
            </a:stretch>
          </p:blipFill>
          <p:spPr>
            <a:xfrm>
              <a:off x="3589679" y="733317"/>
              <a:ext cx="17868" cy="17856"/>
            </a:xfrm>
            <a:prstGeom prst="rect">
              <a:avLst/>
            </a:prstGeom>
          </p:spPr>
        </p:pic>
        <p:pic>
          <p:nvPicPr>
            <p:cNvPr id="35" name="object 35"/>
            <p:cNvPicPr/>
            <p:nvPr/>
          </p:nvPicPr>
          <p:blipFill>
            <a:blip r:embed="rId23" cstate="print"/>
            <a:stretch>
              <a:fillRect/>
            </a:stretch>
          </p:blipFill>
          <p:spPr>
            <a:xfrm>
              <a:off x="3833277" y="630257"/>
              <a:ext cx="97891" cy="80632"/>
            </a:xfrm>
            <a:prstGeom prst="rect">
              <a:avLst/>
            </a:prstGeom>
          </p:spPr>
        </p:pic>
        <p:pic>
          <p:nvPicPr>
            <p:cNvPr id="36" name="object 36"/>
            <p:cNvPicPr/>
            <p:nvPr/>
          </p:nvPicPr>
          <p:blipFill>
            <a:blip r:embed="rId24" cstate="print"/>
            <a:stretch>
              <a:fillRect/>
            </a:stretch>
          </p:blipFill>
          <p:spPr>
            <a:xfrm>
              <a:off x="3480078" y="426037"/>
              <a:ext cx="63969" cy="74958"/>
            </a:xfrm>
            <a:prstGeom prst="rect">
              <a:avLst/>
            </a:prstGeom>
          </p:spPr>
        </p:pic>
        <p:pic>
          <p:nvPicPr>
            <p:cNvPr id="37" name="object 37"/>
            <p:cNvPicPr/>
            <p:nvPr/>
          </p:nvPicPr>
          <p:blipFill>
            <a:blip r:embed="rId25" cstate="print"/>
            <a:stretch>
              <a:fillRect/>
            </a:stretch>
          </p:blipFill>
          <p:spPr>
            <a:xfrm>
              <a:off x="3646054" y="790099"/>
              <a:ext cx="102438" cy="92112"/>
            </a:xfrm>
            <a:prstGeom prst="rect">
              <a:avLst/>
            </a:prstGeom>
          </p:spPr>
        </p:pic>
        <p:pic>
          <p:nvPicPr>
            <p:cNvPr id="38" name="object 38"/>
            <p:cNvPicPr/>
            <p:nvPr/>
          </p:nvPicPr>
          <p:blipFill>
            <a:blip r:embed="rId26" cstate="print"/>
            <a:stretch>
              <a:fillRect/>
            </a:stretch>
          </p:blipFill>
          <p:spPr>
            <a:xfrm>
              <a:off x="3892497" y="737165"/>
              <a:ext cx="44678" cy="50508"/>
            </a:xfrm>
            <a:prstGeom prst="rect">
              <a:avLst/>
            </a:prstGeom>
          </p:spPr>
        </p:pic>
        <p:pic>
          <p:nvPicPr>
            <p:cNvPr id="39" name="object 39"/>
            <p:cNvPicPr/>
            <p:nvPr/>
          </p:nvPicPr>
          <p:blipFill>
            <a:blip r:embed="rId27" cstate="print"/>
            <a:stretch>
              <a:fillRect/>
            </a:stretch>
          </p:blipFill>
          <p:spPr>
            <a:xfrm>
              <a:off x="3478757" y="659530"/>
              <a:ext cx="85496" cy="110617"/>
            </a:xfrm>
            <a:prstGeom prst="rect">
              <a:avLst/>
            </a:prstGeom>
          </p:spPr>
        </p:pic>
        <p:pic>
          <p:nvPicPr>
            <p:cNvPr id="40" name="object 40"/>
            <p:cNvPicPr/>
            <p:nvPr/>
          </p:nvPicPr>
          <p:blipFill>
            <a:blip r:embed="rId28" cstate="print"/>
            <a:stretch>
              <a:fillRect/>
            </a:stretch>
          </p:blipFill>
          <p:spPr>
            <a:xfrm>
              <a:off x="3543070" y="792538"/>
              <a:ext cx="42900" cy="69621"/>
            </a:xfrm>
            <a:prstGeom prst="rect">
              <a:avLst/>
            </a:prstGeom>
          </p:spPr>
        </p:pic>
        <p:pic>
          <p:nvPicPr>
            <p:cNvPr id="41" name="object 41"/>
            <p:cNvPicPr/>
            <p:nvPr/>
          </p:nvPicPr>
          <p:blipFill>
            <a:blip r:embed="rId22" cstate="print"/>
            <a:stretch>
              <a:fillRect/>
            </a:stretch>
          </p:blipFill>
          <p:spPr>
            <a:xfrm>
              <a:off x="3599864" y="839781"/>
              <a:ext cx="17856" cy="17868"/>
            </a:xfrm>
            <a:prstGeom prst="rect">
              <a:avLst/>
            </a:prstGeom>
          </p:spPr>
        </p:pic>
        <p:pic>
          <p:nvPicPr>
            <p:cNvPr id="42" name="object 42"/>
            <p:cNvPicPr/>
            <p:nvPr/>
          </p:nvPicPr>
          <p:blipFill>
            <a:blip r:embed="rId29" cstate="print"/>
            <a:stretch>
              <a:fillRect/>
            </a:stretch>
          </p:blipFill>
          <p:spPr>
            <a:xfrm>
              <a:off x="3377042" y="452140"/>
              <a:ext cx="26187" cy="36092"/>
            </a:xfrm>
            <a:prstGeom prst="rect">
              <a:avLst/>
            </a:prstGeom>
          </p:spPr>
        </p:pic>
        <p:pic>
          <p:nvPicPr>
            <p:cNvPr id="43" name="object 43"/>
            <p:cNvPicPr/>
            <p:nvPr/>
          </p:nvPicPr>
          <p:blipFill>
            <a:blip r:embed="rId30" cstate="print"/>
            <a:stretch>
              <a:fillRect/>
            </a:stretch>
          </p:blipFill>
          <p:spPr>
            <a:xfrm>
              <a:off x="3760875" y="687864"/>
              <a:ext cx="12725" cy="12725"/>
            </a:xfrm>
            <a:prstGeom prst="rect">
              <a:avLst/>
            </a:prstGeom>
          </p:spPr>
        </p:pic>
        <p:pic>
          <p:nvPicPr>
            <p:cNvPr id="44" name="object 44"/>
            <p:cNvPicPr/>
            <p:nvPr/>
          </p:nvPicPr>
          <p:blipFill>
            <a:blip r:embed="rId31" cstate="print"/>
            <a:stretch>
              <a:fillRect/>
            </a:stretch>
          </p:blipFill>
          <p:spPr>
            <a:xfrm>
              <a:off x="3811256" y="675393"/>
              <a:ext cx="37312" cy="27672"/>
            </a:xfrm>
            <a:prstGeom prst="rect">
              <a:avLst/>
            </a:prstGeom>
          </p:spPr>
        </p:pic>
        <p:pic>
          <p:nvPicPr>
            <p:cNvPr id="45" name="object 45"/>
            <p:cNvPicPr/>
            <p:nvPr/>
          </p:nvPicPr>
          <p:blipFill>
            <a:blip r:embed="rId32" cstate="print"/>
            <a:stretch>
              <a:fillRect/>
            </a:stretch>
          </p:blipFill>
          <p:spPr>
            <a:xfrm>
              <a:off x="2993846" y="413570"/>
              <a:ext cx="1186395" cy="942339"/>
            </a:xfrm>
            <a:prstGeom prst="rect">
              <a:avLst/>
            </a:prstGeom>
          </p:spPr>
        </p:pic>
        <p:pic>
          <p:nvPicPr>
            <p:cNvPr id="46" name="object 46"/>
            <p:cNvPicPr/>
            <p:nvPr/>
          </p:nvPicPr>
          <p:blipFill>
            <a:blip r:embed="rId33" cstate="print"/>
            <a:stretch>
              <a:fillRect/>
            </a:stretch>
          </p:blipFill>
          <p:spPr>
            <a:xfrm>
              <a:off x="3160800" y="715804"/>
              <a:ext cx="78816" cy="104609"/>
            </a:xfrm>
            <a:prstGeom prst="rect">
              <a:avLst/>
            </a:prstGeom>
          </p:spPr>
        </p:pic>
        <p:pic>
          <p:nvPicPr>
            <p:cNvPr id="47" name="object 47"/>
            <p:cNvPicPr/>
            <p:nvPr/>
          </p:nvPicPr>
          <p:blipFill>
            <a:blip r:embed="rId34" cstate="print"/>
            <a:stretch>
              <a:fillRect/>
            </a:stretch>
          </p:blipFill>
          <p:spPr>
            <a:xfrm>
              <a:off x="2995344" y="753194"/>
              <a:ext cx="17868" cy="17856"/>
            </a:xfrm>
            <a:prstGeom prst="rect">
              <a:avLst/>
            </a:prstGeom>
          </p:spPr>
        </p:pic>
        <p:pic>
          <p:nvPicPr>
            <p:cNvPr id="48" name="object 48"/>
            <p:cNvPicPr/>
            <p:nvPr/>
          </p:nvPicPr>
          <p:blipFill>
            <a:blip r:embed="rId5" cstate="print"/>
            <a:stretch>
              <a:fillRect/>
            </a:stretch>
          </p:blipFill>
          <p:spPr>
            <a:xfrm>
              <a:off x="3096322" y="697135"/>
              <a:ext cx="17868" cy="17856"/>
            </a:xfrm>
            <a:prstGeom prst="rect">
              <a:avLst/>
            </a:prstGeom>
          </p:spPr>
        </p:pic>
        <p:pic>
          <p:nvPicPr>
            <p:cNvPr id="49" name="object 49"/>
            <p:cNvPicPr/>
            <p:nvPr/>
          </p:nvPicPr>
          <p:blipFill>
            <a:blip r:embed="rId5" cstate="print"/>
            <a:stretch>
              <a:fillRect/>
            </a:stretch>
          </p:blipFill>
          <p:spPr>
            <a:xfrm>
              <a:off x="3134206" y="808196"/>
              <a:ext cx="17868" cy="17868"/>
            </a:xfrm>
            <a:prstGeom prst="rect">
              <a:avLst/>
            </a:prstGeom>
          </p:spPr>
        </p:pic>
        <p:pic>
          <p:nvPicPr>
            <p:cNvPr id="50" name="object 50"/>
            <p:cNvPicPr/>
            <p:nvPr/>
          </p:nvPicPr>
          <p:blipFill>
            <a:blip r:embed="rId5" cstate="print"/>
            <a:stretch>
              <a:fillRect/>
            </a:stretch>
          </p:blipFill>
          <p:spPr>
            <a:xfrm>
              <a:off x="3243363" y="832797"/>
              <a:ext cx="17868" cy="17868"/>
            </a:xfrm>
            <a:prstGeom prst="rect">
              <a:avLst/>
            </a:prstGeom>
          </p:spPr>
        </p:pic>
        <p:pic>
          <p:nvPicPr>
            <p:cNvPr id="51" name="object 51"/>
            <p:cNvPicPr/>
            <p:nvPr/>
          </p:nvPicPr>
          <p:blipFill>
            <a:blip r:embed="rId35" cstate="print"/>
            <a:stretch>
              <a:fillRect/>
            </a:stretch>
          </p:blipFill>
          <p:spPr>
            <a:xfrm>
              <a:off x="3384244" y="728771"/>
              <a:ext cx="17856" cy="17868"/>
            </a:xfrm>
            <a:prstGeom prst="rect">
              <a:avLst/>
            </a:prstGeom>
          </p:spPr>
        </p:pic>
        <p:pic>
          <p:nvPicPr>
            <p:cNvPr id="52" name="object 52"/>
            <p:cNvPicPr/>
            <p:nvPr/>
          </p:nvPicPr>
          <p:blipFill>
            <a:blip r:embed="rId18" cstate="print"/>
            <a:stretch>
              <a:fillRect/>
            </a:stretch>
          </p:blipFill>
          <p:spPr>
            <a:xfrm>
              <a:off x="3330027" y="850234"/>
              <a:ext cx="8127" cy="8115"/>
            </a:xfrm>
            <a:prstGeom prst="rect">
              <a:avLst/>
            </a:prstGeom>
          </p:spPr>
        </p:pic>
        <p:pic>
          <p:nvPicPr>
            <p:cNvPr id="53" name="object 53"/>
            <p:cNvPicPr/>
            <p:nvPr/>
          </p:nvPicPr>
          <p:blipFill>
            <a:blip r:embed="rId13" cstate="print"/>
            <a:stretch>
              <a:fillRect/>
            </a:stretch>
          </p:blipFill>
          <p:spPr>
            <a:xfrm>
              <a:off x="3327805" y="731691"/>
              <a:ext cx="7099" cy="7226"/>
            </a:xfrm>
            <a:prstGeom prst="rect">
              <a:avLst/>
            </a:prstGeom>
          </p:spPr>
        </p:pic>
        <p:pic>
          <p:nvPicPr>
            <p:cNvPr id="54" name="object 54"/>
            <p:cNvPicPr/>
            <p:nvPr/>
          </p:nvPicPr>
          <p:blipFill>
            <a:blip r:embed="rId14" cstate="print"/>
            <a:stretch>
              <a:fillRect/>
            </a:stretch>
          </p:blipFill>
          <p:spPr>
            <a:xfrm>
              <a:off x="3247630" y="757168"/>
              <a:ext cx="4648" cy="4737"/>
            </a:xfrm>
            <a:prstGeom prst="rect">
              <a:avLst/>
            </a:prstGeom>
          </p:spPr>
        </p:pic>
        <p:pic>
          <p:nvPicPr>
            <p:cNvPr id="55" name="object 55"/>
            <p:cNvPicPr/>
            <p:nvPr/>
          </p:nvPicPr>
          <p:blipFill>
            <a:blip r:embed="rId14" cstate="print"/>
            <a:stretch>
              <a:fillRect/>
            </a:stretch>
          </p:blipFill>
          <p:spPr>
            <a:xfrm>
              <a:off x="3247363" y="714636"/>
              <a:ext cx="5448" cy="5562"/>
            </a:xfrm>
            <a:prstGeom prst="rect">
              <a:avLst/>
            </a:prstGeom>
          </p:spPr>
        </p:pic>
        <p:pic>
          <p:nvPicPr>
            <p:cNvPr id="56" name="object 56"/>
            <p:cNvPicPr/>
            <p:nvPr/>
          </p:nvPicPr>
          <p:blipFill>
            <a:blip r:embed="rId14" cstate="print"/>
            <a:stretch>
              <a:fillRect/>
            </a:stretch>
          </p:blipFill>
          <p:spPr>
            <a:xfrm>
              <a:off x="3240683" y="796588"/>
              <a:ext cx="4864" cy="4965"/>
            </a:xfrm>
            <a:prstGeom prst="rect">
              <a:avLst/>
            </a:prstGeom>
          </p:spPr>
        </p:pic>
        <p:pic>
          <p:nvPicPr>
            <p:cNvPr id="57" name="object 57"/>
            <p:cNvPicPr/>
            <p:nvPr/>
          </p:nvPicPr>
          <p:blipFill>
            <a:blip r:embed="rId14" cstate="print"/>
            <a:stretch>
              <a:fillRect/>
            </a:stretch>
          </p:blipFill>
          <p:spPr>
            <a:xfrm>
              <a:off x="3208501" y="831196"/>
              <a:ext cx="5562" cy="5651"/>
            </a:xfrm>
            <a:prstGeom prst="rect">
              <a:avLst/>
            </a:prstGeom>
          </p:spPr>
        </p:pic>
        <p:pic>
          <p:nvPicPr>
            <p:cNvPr id="58" name="object 58"/>
            <p:cNvPicPr/>
            <p:nvPr/>
          </p:nvPicPr>
          <p:blipFill>
            <a:blip r:embed="rId15" cstate="print"/>
            <a:stretch>
              <a:fillRect/>
            </a:stretch>
          </p:blipFill>
          <p:spPr>
            <a:xfrm>
              <a:off x="3091267" y="738841"/>
              <a:ext cx="7035" cy="7150"/>
            </a:xfrm>
            <a:prstGeom prst="rect">
              <a:avLst/>
            </a:prstGeom>
          </p:spPr>
        </p:pic>
        <p:pic>
          <p:nvPicPr>
            <p:cNvPr id="59" name="object 59"/>
            <p:cNvPicPr/>
            <p:nvPr/>
          </p:nvPicPr>
          <p:blipFill>
            <a:blip r:embed="rId14" cstate="print"/>
            <a:stretch>
              <a:fillRect/>
            </a:stretch>
          </p:blipFill>
          <p:spPr>
            <a:xfrm>
              <a:off x="3152888" y="750424"/>
              <a:ext cx="5003" cy="5105"/>
            </a:xfrm>
            <a:prstGeom prst="rect">
              <a:avLst/>
            </a:prstGeom>
          </p:spPr>
        </p:pic>
        <p:pic>
          <p:nvPicPr>
            <p:cNvPr id="60" name="object 60"/>
            <p:cNvPicPr/>
            <p:nvPr/>
          </p:nvPicPr>
          <p:blipFill>
            <a:blip r:embed="rId18" cstate="print"/>
            <a:stretch>
              <a:fillRect/>
            </a:stretch>
          </p:blipFill>
          <p:spPr>
            <a:xfrm>
              <a:off x="3097160" y="830866"/>
              <a:ext cx="7302" cy="7442"/>
            </a:xfrm>
            <a:prstGeom prst="rect">
              <a:avLst/>
            </a:prstGeom>
          </p:spPr>
        </p:pic>
        <p:pic>
          <p:nvPicPr>
            <p:cNvPr id="61" name="object 61"/>
            <p:cNvPicPr/>
            <p:nvPr/>
          </p:nvPicPr>
          <p:blipFill>
            <a:blip r:embed="rId15" cstate="print"/>
            <a:stretch>
              <a:fillRect/>
            </a:stretch>
          </p:blipFill>
          <p:spPr>
            <a:xfrm>
              <a:off x="3130447" y="844608"/>
              <a:ext cx="6883" cy="7010"/>
            </a:xfrm>
            <a:prstGeom prst="rect">
              <a:avLst/>
            </a:prstGeom>
          </p:spPr>
        </p:pic>
        <p:pic>
          <p:nvPicPr>
            <p:cNvPr id="62" name="object 62"/>
            <p:cNvPicPr/>
            <p:nvPr/>
          </p:nvPicPr>
          <p:blipFill>
            <a:blip r:embed="rId18" cstate="print"/>
            <a:stretch>
              <a:fillRect/>
            </a:stretch>
          </p:blipFill>
          <p:spPr>
            <a:xfrm>
              <a:off x="3316705" y="678199"/>
              <a:ext cx="8826" cy="8826"/>
            </a:xfrm>
            <a:prstGeom prst="rect">
              <a:avLst/>
            </a:prstGeom>
          </p:spPr>
        </p:pic>
        <p:pic>
          <p:nvPicPr>
            <p:cNvPr id="63" name="object 63"/>
            <p:cNvPicPr/>
            <p:nvPr/>
          </p:nvPicPr>
          <p:blipFill>
            <a:blip r:embed="rId19" cstate="print"/>
            <a:stretch>
              <a:fillRect/>
            </a:stretch>
          </p:blipFill>
          <p:spPr>
            <a:xfrm>
              <a:off x="3483824" y="858946"/>
              <a:ext cx="14604" cy="14604"/>
            </a:xfrm>
            <a:prstGeom prst="rect">
              <a:avLst/>
            </a:prstGeom>
          </p:spPr>
        </p:pic>
        <p:pic>
          <p:nvPicPr>
            <p:cNvPr id="64" name="object 64"/>
            <p:cNvPicPr/>
            <p:nvPr/>
          </p:nvPicPr>
          <p:blipFill>
            <a:blip r:embed="rId36" cstate="print"/>
            <a:stretch>
              <a:fillRect/>
            </a:stretch>
          </p:blipFill>
          <p:spPr>
            <a:xfrm>
              <a:off x="3805706" y="644024"/>
              <a:ext cx="69355" cy="73583"/>
            </a:xfrm>
            <a:prstGeom prst="rect">
              <a:avLst/>
            </a:prstGeom>
          </p:spPr>
        </p:pic>
        <p:pic>
          <p:nvPicPr>
            <p:cNvPr id="65" name="object 65"/>
            <p:cNvPicPr/>
            <p:nvPr/>
          </p:nvPicPr>
          <p:blipFill>
            <a:blip r:embed="rId21" cstate="print"/>
            <a:stretch>
              <a:fillRect/>
            </a:stretch>
          </p:blipFill>
          <p:spPr>
            <a:xfrm>
              <a:off x="3719676" y="692107"/>
              <a:ext cx="104342" cy="97014"/>
            </a:xfrm>
            <a:prstGeom prst="rect">
              <a:avLst/>
            </a:prstGeom>
          </p:spPr>
        </p:pic>
        <p:pic>
          <p:nvPicPr>
            <p:cNvPr id="66" name="object 66"/>
            <p:cNvPicPr/>
            <p:nvPr/>
          </p:nvPicPr>
          <p:blipFill>
            <a:blip r:embed="rId22" cstate="print"/>
            <a:stretch>
              <a:fillRect/>
            </a:stretch>
          </p:blipFill>
          <p:spPr>
            <a:xfrm>
              <a:off x="3610609" y="792487"/>
              <a:ext cx="17856" cy="17868"/>
            </a:xfrm>
            <a:prstGeom prst="rect">
              <a:avLst/>
            </a:prstGeom>
          </p:spPr>
        </p:pic>
        <p:pic>
          <p:nvPicPr>
            <p:cNvPr id="67" name="object 67"/>
            <p:cNvPicPr/>
            <p:nvPr/>
          </p:nvPicPr>
          <p:blipFill>
            <a:blip r:embed="rId37" cstate="print"/>
            <a:stretch>
              <a:fillRect/>
            </a:stretch>
          </p:blipFill>
          <p:spPr>
            <a:xfrm>
              <a:off x="3961077" y="616934"/>
              <a:ext cx="90145" cy="122479"/>
            </a:xfrm>
            <a:prstGeom prst="rect">
              <a:avLst/>
            </a:prstGeom>
          </p:spPr>
        </p:pic>
        <p:pic>
          <p:nvPicPr>
            <p:cNvPr id="68" name="object 68"/>
            <p:cNvPicPr/>
            <p:nvPr/>
          </p:nvPicPr>
          <p:blipFill>
            <a:blip r:embed="rId19" cstate="print"/>
            <a:stretch>
              <a:fillRect/>
            </a:stretch>
          </p:blipFill>
          <p:spPr>
            <a:xfrm>
              <a:off x="3589679" y="733317"/>
              <a:ext cx="17868" cy="17856"/>
            </a:xfrm>
            <a:prstGeom prst="rect">
              <a:avLst/>
            </a:prstGeom>
          </p:spPr>
        </p:pic>
        <p:pic>
          <p:nvPicPr>
            <p:cNvPr id="69" name="object 69"/>
            <p:cNvPicPr/>
            <p:nvPr/>
          </p:nvPicPr>
          <p:blipFill>
            <a:blip r:embed="rId38" cstate="print"/>
            <a:stretch>
              <a:fillRect/>
            </a:stretch>
          </p:blipFill>
          <p:spPr>
            <a:xfrm>
              <a:off x="3456557" y="483140"/>
              <a:ext cx="41389" cy="45453"/>
            </a:xfrm>
            <a:prstGeom prst="rect">
              <a:avLst/>
            </a:prstGeom>
          </p:spPr>
        </p:pic>
        <p:pic>
          <p:nvPicPr>
            <p:cNvPr id="70" name="object 70"/>
            <p:cNvPicPr/>
            <p:nvPr/>
          </p:nvPicPr>
          <p:blipFill>
            <a:blip r:embed="rId27" cstate="print"/>
            <a:stretch>
              <a:fillRect/>
            </a:stretch>
          </p:blipFill>
          <p:spPr>
            <a:xfrm>
              <a:off x="3478757" y="659530"/>
              <a:ext cx="85496" cy="110617"/>
            </a:xfrm>
            <a:prstGeom prst="rect">
              <a:avLst/>
            </a:prstGeom>
          </p:spPr>
        </p:pic>
        <p:pic>
          <p:nvPicPr>
            <p:cNvPr id="71" name="object 71"/>
            <p:cNvPicPr/>
            <p:nvPr/>
          </p:nvPicPr>
          <p:blipFill>
            <a:blip r:embed="rId25" cstate="print"/>
            <a:stretch>
              <a:fillRect/>
            </a:stretch>
          </p:blipFill>
          <p:spPr>
            <a:xfrm>
              <a:off x="3646054" y="790099"/>
              <a:ext cx="102438" cy="92112"/>
            </a:xfrm>
            <a:prstGeom prst="rect">
              <a:avLst/>
            </a:prstGeom>
          </p:spPr>
        </p:pic>
        <p:pic>
          <p:nvPicPr>
            <p:cNvPr id="72" name="object 72"/>
            <p:cNvPicPr/>
            <p:nvPr/>
          </p:nvPicPr>
          <p:blipFill>
            <a:blip r:embed="rId26" cstate="print"/>
            <a:stretch>
              <a:fillRect/>
            </a:stretch>
          </p:blipFill>
          <p:spPr>
            <a:xfrm>
              <a:off x="3892497" y="737165"/>
              <a:ext cx="44678" cy="50508"/>
            </a:xfrm>
            <a:prstGeom prst="rect">
              <a:avLst/>
            </a:prstGeom>
          </p:spPr>
        </p:pic>
        <p:pic>
          <p:nvPicPr>
            <p:cNvPr id="73" name="object 73"/>
            <p:cNvPicPr/>
            <p:nvPr/>
          </p:nvPicPr>
          <p:blipFill>
            <a:blip r:embed="rId28" cstate="print"/>
            <a:stretch>
              <a:fillRect/>
            </a:stretch>
          </p:blipFill>
          <p:spPr>
            <a:xfrm>
              <a:off x="3543070" y="792538"/>
              <a:ext cx="42900" cy="69621"/>
            </a:xfrm>
            <a:prstGeom prst="rect">
              <a:avLst/>
            </a:prstGeom>
          </p:spPr>
        </p:pic>
        <p:pic>
          <p:nvPicPr>
            <p:cNvPr id="74" name="object 74"/>
            <p:cNvPicPr/>
            <p:nvPr/>
          </p:nvPicPr>
          <p:blipFill>
            <a:blip r:embed="rId22" cstate="print"/>
            <a:stretch>
              <a:fillRect/>
            </a:stretch>
          </p:blipFill>
          <p:spPr>
            <a:xfrm>
              <a:off x="3599864" y="839781"/>
              <a:ext cx="17856" cy="17868"/>
            </a:xfrm>
            <a:prstGeom prst="rect">
              <a:avLst/>
            </a:prstGeom>
          </p:spPr>
        </p:pic>
        <p:pic>
          <p:nvPicPr>
            <p:cNvPr id="75" name="object 75"/>
            <p:cNvPicPr/>
            <p:nvPr/>
          </p:nvPicPr>
          <p:blipFill>
            <a:blip r:embed="rId39" cstate="print"/>
            <a:stretch>
              <a:fillRect/>
            </a:stretch>
          </p:blipFill>
          <p:spPr>
            <a:xfrm>
              <a:off x="3377042" y="422549"/>
              <a:ext cx="73723" cy="65683"/>
            </a:xfrm>
            <a:prstGeom prst="rect">
              <a:avLst/>
            </a:prstGeom>
          </p:spPr>
        </p:pic>
        <p:pic>
          <p:nvPicPr>
            <p:cNvPr id="76" name="object 76"/>
            <p:cNvPicPr/>
            <p:nvPr/>
          </p:nvPicPr>
          <p:blipFill>
            <a:blip r:embed="rId40" cstate="print"/>
            <a:stretch>
              <a:fillRect/>
            </a:stretch>
          </p:blipFill>
          <p:spPr>
            <a:xfrm>
              <a:off x="4099927" y="601987"/>
              <a:ext cx="67297" cy="83527"/>
            </a:xfrm>
            <a:prstGeom prst="rect">
              <a:avLst/>
            </a:prstGeom>
          </p:spPr>
        </p:pic>
        <p:pic>
          <p:nvPicPr>
            <p:cNvPr id="77" name="object 77"/>
            <p:cNvPicPr/>
            <p:nvPr/>
          </p:nvPicPr>
          <p:blipFill>
            <a:blip r:embed="rId18" cstate="print"/>
            <a:stretch>
              <a:fillRect/>
            </a:stretch>
          </p:blipFill>
          <p:spPr>
            <a:xfrm>
              <a:off x="4005413" y="605530"/>
              <a:ext cx="10553" cy="10553"/>
            </a:xfrm>
            <a:prstGeom prst="rect">
              <a:avLst/>
            </a:prstGeom>
          </p:spPr>
        </p:pic>
        <p:pic>
          <p:nvPicPr>
            <p:cNvPr id="78" name="object 78"/>
            <p:cNvPicPr/>
            <p:nvPr/>
          </p:nvPicPr>
          <p:blipFill>
            <a:blip r:embed="rId30" cstate="print"/>
            <a:stretch>
              <a:fillRect/>
            </a:stretch>
          </p:blipFill>
          <p:spPr>
            <a:xfrm>
              <a:off x="3760875" y="687864"/>
              <a:ext cx="12725" cy="12725"/>
            </a:xfrm>
            <a:prstGeom prst="rect">
              <a:avLst/>
            </a:prstGeom>
          </p:spPr>
        </p:pic>
        <p:pic>
          <p:nvPicPr>
            <p:cNvPr id="79" name="object 79"/>
            <p:cNvPicPr/>
            <p:nvPr/>
          </p:nvPicPr>
          <p:blipFill>
            <a:blip r:embed="rId41" cstate="print"/>
            <a:stretch>
              <a:fillRect/>
            </a:stretch>
          </p:blipFill>
          <p:spPr>
            <a:xfrm>
              <a:off x="3856734" y="630257"/>
              <a:ext cx="36881" cy="23659"/>
            </a:xfrm>
            <a:prstGeom prst="rect">
              <a:avLst/>
            </a:prstGeom>
          </p:spPr>
        </p:pic>
        <p:pic>
          <p:nvPicPr>
            <p:cNvPr id="80" name="object 80"/>
            <p:cNvPicPr/>
            <p:nvPr/>
          </p:nvPicPr>
          <p:blipFill>
            <a:blip r:embed="rId31" cstate="print"/>
            <a:stretch>
              <a:fillRect/>
            </a:stretch>
          </p:blipFill>
          <p:spPr>
            <a:xfrm>
              <a:off x="3811256" y="675393"/>
              <a:ext cx="37312" cy="27672"/>
            </a:xfrm>
            <a:prstGeom prst="rect">
              <a:avLst/>
            </a:prstGeom>
          </p:spPr>
        </p:pic>
        <p:pic>
          <p:nvPicPr>
            <p:cNvPr id="81" name="object 81"/>
            <p:cNvPicPr/>
            <p:nvPr/>
          </p:nvPicPr>
          <p:blipFill>
            <a:blip r:embed="rId19" cstate="print"/>
            <a:stretch>
              <a:fillRect/>
            </a:stretch>
          </p:blipFill>
          <p:spPr>
            <a:xfrm>
              <a:off x="3900295" y="698647"/>
              <a:ext cx="12242" cy="12242"/>
            </a:xfrm>
            <a:prstGeom prst="rect">
              <a:avLst/>
            </a:prstGeom>
          </p:spPr>
        </p:pic>
        <p:pic>
          <p:nvPicPr>
            <p:cNvPr id="82" name="object 82"/>
            <p:cNvPicPr/>
            <p:nvPr/>
          </p:nvPicPr>
          <p:blipFill>
            <a:blip r:embed="rId32" cstate="print"/>
            <a:stretch>
              <a:fillRect/>
            </a:stretch>
          </p:blipFill>
          <p:spPr>
            <a:xfrm>
              <a:off x="2993846" y="413570"/>
              <a:ext cx="1186395" cy="942339"/>
            </a:xfrm>
            <a:prstGeom prst="rect">
              <a:avLst/>
            </a:prstGeom>
          </p:spPr>
        </p:pic>
        <p:pic>
          <p:nvPicPr>
            <p:cNvPr id="83" name="object 83"/>
            <p:cNvPicPr/>
            <p:nvPr/>
          </p:nvPicPr>
          <p:blipFill>
            <a:blip r:embed="rId33" cstate="print"/>
            <a:stretch>
              <a:fillRect/>
            </a:stretch>
          </p:blipFill>
          <p:spPr>
            <a:xfrm>
              <a:off x="3160800" y="715804"/>
              <a:ext cx="78816" cy="104609"/>
            </a:xfrm>
            <a:prstGeom prst="rect">
              <a:avLst/>
            </a:prstGeom>
          </p:spPr>
        </p:pic>
        <p:pic>
          <p:nvPicPr>
            <p:cNvPr id="84" name="object 84"/>
            <p:cNvPicPr/>
            <p:nvPr/>
          </p:nvPicPr>
          <p:blipFill>
            <a:blip r:embed="rId34" cstate="print"/>
            <a:stretch>
              <a:fillRect/>
            </a:stretch>
          </p:blipFill>
          <p:spPr>
            <a:xfrm>
              <a:off x="2995344" y="753194"/>
              <a:ext cx="17868" cy="17856"/>
            </a:xfrm>
            <a:prstGeom prst="rect">
              <a:avLst/>
            </a:prstGeom>
          </p:spPr>
        </p:pic>
        <p:pic>
          <p:nvPicPr>
            <p:cNvPr id="85" name="object 85"/>
            <p:cNvPicPr/>
            <p:nvPr/>
          </p:nvPicPr>
          <p:blipFill>
            <a:blip r:embed="rId5" cstate="print"/>
            <a:stretch>
              <a:fillRect/>
            </a:stretch>
          </p:blipFill>
          <p:spPr>
            <a:xfrm>
              <a:off x="3096322" y="697135"/>
              <a:ext cx="17868" cy="17856"/>
            </a:xfrm>
            <a:prstGeom prst="rect">
              <a:avLst/>
            </a:prstGeom>
          </p:spPr>
        </p:pic>
        <p:pic>
          <p:nvPicPr>
            <p:cNvPr id="86" name="object 86"/>
            <p:cNvPicPr/>
            <p:nvPr/>
          </p:nvPicPr>
          <p:blipFill>
            <a:blip r:embed="rId5" cstate="print"/>
            <a:stretch>
              <a:fillRect/>
            </a:stretch>
          </p:blipFill>
          <p:spPr>
            <a:xfrm>
              <a:off x="3134206" y="808196"/>
              <a:ext cx="17868" cy="17868"/>
            </a:xfrm>
            <a:prstGeom prst="rect">
              <a:avLst/>
            </a:prstGeom>
          </p:spPr>
        </p:pic>
        <p:pic>
          <p:nvPicPr>
            <p:cNvPr id="87" name="object 87"/>
            <p:cNvPicPr/>
            <p:nvPr/>
          </p:nvPicPr>
          <p:blipFill>
            <a:blip r:embed="rId5" cstate="print"/>
            <a:stretch>
              <a:fillRect/>
            </a:stretch>
          </p:blipFill>
          <p:spPr>
            <a:xfrm>
              <a:off x="3243363" y="832797"/>
              <a:ext cx="17868" cy="17868"/>
            </a:xfrm>
            <a:prstGeom prst="rect">
              <a:avLst/>
            </a:prstGeom>
          </p:spPr>
        </p:pic>
        <p:pic>
          <p:nvPicPr>
            <p:cNvPr id="88" name="object 88"/>
            <p:cNvPicPr/>
            <p:nvPr/>
          </p:nvPicPr>
          <p:blipFill>
            <a:blip r:embed="rId35" cstate="print"/>
            <a:stretch>
              <a:fillRect/>
            </a:stretch>
          </p:blipFill>
          <p:spPr>
            <a:xfrm>
              <a:off x="3384244" y="728771"/>
              <a:ext cx="17856" cy="17868"/>
            </a:xfrm>
            <a:prstGeom prst="rect">
              <a:avLst/>
            </a:prstGeom>
          </p:spPr>
        </p:pic>
        <p:pic>
          <p:nvPicPr>
            <p:cNvPr id="89" name="object 89"/>
            <p:cNvPicPr/>
            <p:nvPr/>
          </p:nvPicPr>
          <p:blipFill>
            <a:blip r:embed="rId18" cstate="print"/>
            <a:stretch>
              <a:fillRect/>
            </a:stretch>
          </p:blipFill>
          <p:spPr>
            <a:xfrm>
              <a:off x="3330027" y="850234"/>
              <a:ext cx="8127" cy="8115"/>
            </a:xfrm>
            <a:prstGeom prst="rect">
              <a:avLst/>
            </a:prstGeom>
          </p:spPr>
        </p:pic>
        <p:pic>
          <p:nvPicPr>
            <p:cNvPr id="90" name="object 90"/>
            <p:cNvPicPr/>
            <p:nvPr/>
          </p:nvPicPr>
          <p:blipFill>
            <a:blip r:embed="rId42" cstate="print"/>
            <a:stretch>
              <a:fillRect/>
            </a:stretch>
          </p:blipFill>
          <p:spPr>
            <a:xfrm>
              <a:off x="3099522" y="776434"/>
              <a:ext cx="32664" cy="17868"/>
            </a:xfrm>
            <a:prstGeom prst="rect">
              <a:avLst/>
            </a:prstGeom>
          </p:spPr>
        </p:pic>
        <p:pic>
          <p:nvPicPr>
            <p:cNvPr id="91" name="object 91"/>
            <p:cNvPicPr/>
            <p:nvPr/>
          </p:nvPicPr>
          <p:blipFill>
            <a:blip r:embed="rId13" cstate="print"/>
            <a:stretch>
              <a:fillRect/>
            </a:stretch>
          </p:blipFill>
          <p:spPr>
            <a:xfrm>
              <a:off x="3327805" y="731691"/>
              <a:ext cx="7099" cy="7226"/>
            </a:xfrm>
            <a:prstGeom prst="rect">
              <a:avLst/>
            </a:prstGeom>
          </p:spPr>
        </p:pic>
        <p:pic>
          <p:nvPicPr>
            <p:cNvPr id="92" name="object 92"/>
            <p:cNvPicPr/>
            <p:nvPr/>
          </p:nvPicPr>
          <p:blipFill>
            <a:blip r:embed="rId43" cstate="print"/>
            <a:stretch>
              <a:fillRect/>
            </a:stretch>
          </p:blipFill>
          <p:spPr>
            <a:xfrm>
              <a:off x="3392511" y="841179"/>
              <a:ext cx="31559" cy="17868"/>
            </a:xfrm>
            <a:prstGeom prst="rect">
              <a:avLst/>
            </a:prstGeom>
          </p:spPr>
        </p:pic>
        <p:pic>
          <p:nvPicPr>
            <p:cNvPr id="93" name="object 93"/>
            <p:cNvPicPr/>
            <p:nvPr/>
          </p:nvPicPr>
          <p:blipFill>
            <a:blip r:embed="rId14" cstate="print"/>
            <a:stretch>
              <a:fillRect/>
            </a:stretch>
          </p:blipFill>
          <p:spPr>
            <a:xfrm>
              <a:off x="3247630" y="757168"/>
              <a:ext cx="4648" cy="4737"/>
            </a:xfrm>
            <a:prstGeom prst="rect">
              <a:avLst/>
            </a:prstGeom>
          </p:spPr>
        </p:pic>
        <p:pic>
          <p:nvPicPr>
            <p:cNvPr id="94" name="object 94"/>
            <p:cNvPicPr/>
            <p:nvPr/>
          </p:nvPicPr>
          <p:blipFill>
            <a:blip r:embed="rId14" cstate="print"/>
            <a:stretch>
              <a:fillRect/>
            </a:stretch>
          </p:blipFill>
          <p:spPr>
            <a:xfrm>
              <a:off x="3247363" y="714636"/>
              <a:ext cx="5448" cy="5562"/>
            </a:xfrm>
            <a:prstGeom prst="rect">
              <a:avLst/>
            </a:prstGeom>
          </p:spPr>
        </p:pic>
        <p:pic>
          <p:nvPicPr>
            <p:cNvPr id="95" name="object 95"/>
            <p:cNvPicPr/>
            <p:nvPr/>
          </p:nvPicPr>
          <p:blipFill>
            <a:blip r:embed="rId14" cstate="print"/>
            <a:stretch>
              <a:fillRect/>
            </a:stretch>
          </p:blipFill>
          <p:spPr>
            <a:xfrm>
              <a:off x="3240683" y="796588"/>
              <a:ext cx="4864" cy="4965"/>
            </a:xfrm>
            <a:prstGeom prst="rect">
              <a:avLst/>
            </a:prstGeom>
          </p:spPr>
        </p:pic>
        <p:pic>
          <p:nvPicPr>
            <p:cNvPr id="96" name="object 96"/>
            <p:cNvPicPr/>
            <p:nvPr/>
          </p:nvPicPr>
          <p:blipFill>
            <a:blip r:embed="rId14" cstate="print"/>
            <a:stretch>
              <a:fillRect/>
            </a:stretch>
          </p:blipFill>
          <p:spPr>
            <a:xfrm>
              <a:off x="3208501" y="831196"/>
              <a:ext cx="5562" cy="5651"/>
            </a:xfrm>
            <a:prstGeom prst="rect">
              <a:avLst/>
            </a:prstGeom>
          </p:spPr>
        </p:pic>
        <p:pic>
          <p:nvPicPr>
            <p:cNvPr id="97" name="object 97"/>
            <p:cNvPicPr/>
            <p:nvPr/>
          </p:nvPicPr>
          <p:blipFill>
            <a:blip r:embed="rId15" cstate="print"/>
            <a:stretch>
              <a:fillRect/>
            </a:stretch>
          </p:blipFill>
          <p:spPr>
            <a:xfrm>
              <a:off x="3091267" y="738841"/>
              <a:ext cx="7035" cy="7150"/>
            </a:xfrm>
            <a:prstGeom prst="rect">
              <a:avLst/>
            </a:prstGeom>
          </p:spPr>
        </p:pic>
        <p:pic>
          <p:nvPicPr>
            <p:cNvPr id="98" name="object 98"/>
            <p:cNvPicPr/>
            <p:nvPr/>
          </p:nvPicPr>
          <p:blipFill>
            <a:blip r:embed="rId14" cstate="print"/>
            <a:stretch>
              <a:fillRect/>
            </a:stretch>
          </p:blipFill>
          <p:spPr>
            <a:xfrm>
              <a:off x="3152888" y="750424"/>
              <a:ext cx="5003" cy="5105"/>
            </a:xfrm>
            <a:prstGeom prst="rect">
              <a:avLst/>
            </a:prstGeom>
          </p:spPr>
        </p:pic>
        <p:pic>
          <p:nvPicPr>
            <p:cNvPr id="99" name="object 99"/>
            <p:cNvPicPr/>
            <p:nvPr/>
          </p:nvPicPr>
          <p:blipFill>
            <a:blip r:embed="rId18" cstate="print"/>
            <a:stretch>
              <a:fillRect/>
            </a:stretch>
          </p:blipFill>
          <p:spPr>
            <a:xfrm>
              <a:off x="3097160" y="830866"/>
              <a:ext cx="7302" cy="7442"/>
            </a:xfrm>
            <a:prstGeom prst="rect">
              <a:avLst/>
            </a:prstGeom>
          </p:spPr>
        </p:pic>
        <p:pic>
          <p:nvPicPr>
            <p:cNvPr id="100" name="object 100"/>
            <p:cNvPicPr/>
            <p:nvPr/>
          </p:nvPicPr>
          <p:blipFill>
            <a:blip r:embed="rId15" cstate="print"/>
            <a:stretch>
              <a:fillRect/>
            </a:stretch>
          </p:blipFill>
          <p:spPr>
            <a:xfrm>
              <a:off x="3130447" y="844608"/>
              <a:ext cx="6883" cy="7010"/>
            </a:xfrm>
            <a:prstGeom prst="rect">
              <a:avLst/>
            </a:prstGeom>
          </p:spPr>
        </p:pic>
        <p:pic>
          <p:nvPicPr>
            <p:cNvPr id="101" name="object 101"/>
            <p:cNvPicPr/>
            <p:nvPr/>
          </p:nvPicPr>
          <p:blipFill>
            <a:blip r:embed="rId18" cstate="print"/>
            <a:stretch>
              <a:fillRect/>
            </a:stretch>
          </p:blipFill>
          <p:spPr>
            <a:xfrm>
              <a:off x="3316705" y="678199"/>
              <a:ext cx="8826" cy="8826"/>
            </a:xfrm>
            <a:prstGeom prst="rect">
              <a:avLst/>
            </a:prstGeom>
          </p:spPr>
        </p:pic>
        <p:pic>
          <p:nvPicPr>
            <p:cNvPr id="102" name="object 102"/>
            <p:cNvPicPr/>
            <p:nvPr/>
          </p:nvPicPr>
          <p:blipFill>
            <a:blip r:embed="rId19" cstate="print"/>
            <a:stretch>
              <a:fillRect/>
            </a:stretch>
          </p:blipFill>
          <p:spPr>
            <a:xfrm>
              <a:off x="3483824" y="858946"/>
              <a:ext cx="14604" cy="14604"/>
            </a:xfrm>
            <a:prstGeom prst="rect">
              <a:avLst/>
            </a:prstGeom>
          </p:spPr>
        </p:pic>
        <p:pic>
          <p:nvPicPr>
            <p:cNvPr id="103" name="object 103"/>
            <p:cNvPicPr/>
            <p:nvPr/>
          </p:nvPicPr>
          <p:blipFill>
            <a:blip r:embed="rId36" cstate="print"/>
            <a:stretch>
              <a:fillRect/>
            </a:stretch>
          </p:blipFill>
          <p:spPr>
            <a:xfrm>
              <a:off x="3805706" y="644024"/>
              <a:ext cx="69355" cy="73583"/>
            </a:xfrm>
            <a:prstGeom prst="rect">
              <a:avLst/>
            </a:prstGeom>
          </p:spPr>
        </p:pic>
        <p:pic>
          <p:nvPicPr>
            <p:cNvPr id="104" name="object 104"/>
            <p:cNvPicPr/>
            <p:nvPr/>
          </p:nvPicPr>
          <p:blipFill>
            <a:blip r:embed="rId21" cstate="print"/>
            <a:stretch>
              <a:fillRect/>
            </a:stretch>
          </p:blipFill>
          <p:spPr>
            <a:xfrm>
              <a:off x="3719676" y="692107"/>
              <a:ext cx="104342" cy="97014"/>
            </a:xfrm>
            <a:prstGeom prst="rect">
              <a:avLst/>
            </a:prstGeom>
          </p:spPr>
        </p:pic>
        <p:pic>
          <p:nvPicPr>
            <p:cNvPr id="105" name="object 105"/>
            <p:cNvPicPr/>
            <p:nvPr/>
          </p:nvPicPr>
          <p:blipFill>
            <a:blip r:embed="rId22" cstate="print"/>
            <a:stretch>
              <a:fillRect/>
            </a:stretch>
          </p:blipFill>
          <p:spPr>
            <a:xfrm>
              <a:off x="3610609" y="792487"/>
              <a:ext cx="17856" cy="17868"/>
            </a:xfrm>
            <a:prstGeom prst="rect">
              <a:avLst/>
            </a:prstGeom>
          </p:spPr>
        </p:pic>
        <p:pic>
          <p:nvPicPr>
            <p:cNvPr id="106" name="object 106"/>
            <p:cNvPicPr/>
            <p:nvPr/>
          </p:nvPicPr>
          <p:blipFill>
            <a:blip r:embed="rId37" cstate="print"/>
            <a:stretch>
              <a:fillRect/>
            </a:stretch>
          </p:blipFill>
          <p:spPr>
            <a:xfrm>
              <a:off x="3961077" y="616934"/>
              <a:ext cx="90145" cy="122479"/>
            </a:xfrm>
            <a:prstGeom prst="rect">
              <a:avLst/>
            </a:prstGeom>
          </p:spPr>
        </p:pic>
        <p:pic>
          <p:nvPicPr>
            <p:cNvPr id="107" name="object 107"/>
            <p:cNvPicPr/>
            <p:nvPr/>
          </p:nvPicPr>
          <p:blipFill>
            <a:blip r:embed="rId19" cstate="print"/>
            <a:stretch>
              <a:fillRect/>
            </a:stretch>
          </p:blipFill>
          <p:spPr>
            <a:xfrm>
              <a:off x="3589679" y="733317"/>
              <a:ext cx="17868" cy="17856"/>
            </a:xfrm>
            <a:prstGeom prst="rect">
              <a:avLst/>
            </a:prstGeom>
          </p:spPr>
        </p:pic>
        <p:pic>
          <p:nvPicPr>
            <p:cNvPr id="108" name="object 108"/>
            <p:cNvPicPr/>
            <p:nvPr/>
          </p:nvPicPr>
          <p:blipFill>
            <a:blip r:embed="rId38" cstate="print"/>
            <a:stretch>
              <a:fillRect/>
            </a:stretch>
          </p:blipFill>
          <p:spPr>
            <a:xfrm>
              <a:off x="3456557" y="483140"/>
              <a:ext cx="41389" cy="45453"/>
            </a:xfrm>
            <a:prstGeom prst="rect">
              <a:avLst/>
            </a:prstGeom>
          </p:spPr>
        </p:pic>
        <p:pic>
          <p:nvPicPr>
            <p:cNvPr id="109" name="object 109"/>
            <p:cNvPicPr/>
            <p:nvPr/>
          </p:nvPicPr>
          <p:blipFill>
            <a:blip r:embed="rId44" cstate="print"/>
            <a:stretch>
              <a:fillRect/>
            </a:stretch>
          </p:blipFill>
          <p:spPr>
            <a:xfrm>
              <a:off x="3240327" y="651999"/>
              <a:ext cx="41960" cy="46507"/>
            </a:xfrm>
            <a:prstGeom prst="rect">
              <a:avLst/>
            </a:prstGeom>
          </p:spPr>
        </p:pic>
        <p:pic>
          <p:nvPicPr>
            <p:cNvPr id="110" name="object 110"/>
            <p:cNvPicPr/>
            <p:nvPr/>
          </p:nvPicPr>
          <p:blipFill>
            <a:blip r:embed="rId27" cstate="print"/>
            <a:stretch>
              <a:fillRect/>
            </a:stretch>
          </p:blipFill>
          <p:spPr>
            <a:xfrm>
              <a:off x="3478757" y="659530"/>
              <a:ext cx="85496" cy="110617"/>
            </a:xfrm>
            <a:prstGeom prst="rect">
              <a:avLst/>
            </a:prstGeom>
          </p:spPr>
        </p:pic>
        <p:pic>
          <p:nvPicPr>
            <p:cNvPr id="111" name="object 111"/>
            <p:cNvPicPr/>
            <p:nvPr/>
          </p:nvPicPr>
          <p:blipFill>
            <a:blip r:embed="rId25" cstate="print"/>
            <a:stretch>
              <a:fillRect/>
            </a:stretch>
          </p:blipFill>
          <p:spPr>
            <a:xfrm>
              <a:off x="3646054" y="790099"/>
              <a:ext cx="102438" cy="92112"/>
            </a:xfrm>
            <a:prstGeom prst="rect">
              <a:avLst/>
            </a:prstGeom>
          </p:spPr>
        </p:pic>
        <p:pic>
          <p:nvPicPr>
            <p:cNvPr id="112" name="object 112"/>
            <p:cNvPicPr/>
            <p:nvPr/>
          </p:nvPicPr>
          <p:blipFill>
            <a:blip r:embed="rId45" cstate="print"/>
            <a:stretch>
              <a:fillRect/>
            </a:stretch>
          </p:blipFill>
          <p:spPr>
            <a:xfrm>
              <a:off x="3680154" y="754450"/>
              <a:ext cx="26632" cy="22339"/>
            </a:xfrm>
            <a:prstGeom prst="rect">
              <a:avLst/>
            </a:prstGeom>
          </p:spPr>
        </p:pic>
        <p:pic>
          <p:nvPicPr>
            <p:cNvPr id="113" name="object 113"/>
            <p:cNvPicPr/>
            <p:nvPr/>
          </p:nvPicPr>
          <p:blipFill>
            <a:blip r:embed="rId26" cstate="print"/>
            <a:stretch>
              <a:fillRect/>
            </a:stretch>
          </p:blipFill>
          <p:spPr>
            <a:xfrm>
              <a:off x="3892497" y="737165"/>
              <a:ext cx="44678" cy="50508"/>
            </a:xfrm>
            <a:prstGeom prst="rect">
              <a:avLst/>
            </a:prstGeom>
          </p:spPr>
        </p:pic>
        <p:pic>
          <p:nvPicPr>
            <p:cNvPr id="114" name="object 114"/>
            <p:cNvPicPr/>
            <p:nvPr/>
          </p:nvPicPr>
          <p:blipFill>
            <a:blip r:embed="rId46" cstate="print"/>
            <a:stretch>
              <a:fillRect/>
            </a:stretch>
          </p:blipFill>
          <p:spPr>
            <a:xfrm>
              <a:off x="3568698" y="543528"/>
              <a:ext cx="33680" cy="39408"/>
            </a:xfrm>
            <a:prstGeom prst="rect">
              <a:avLst/>
            </a:prstGeom>
          </p:spPr>
        </p:pic>
        <p:pic>
          <p:nvPicPr>
            <p:cNvPr id="115" name="object 115"/>
            <p:cNvPicPr/>
            <p:nvPr/>
          </p:nvPicPr>
          <p:blipFill>
            <a:blip r:embed="rId47" cstate="print"/>
            <a:stretch>
              <a:fillRect/>
            </a:stretch>
          </p:blipFill>
          <p:spPr>
            <a:xfrm>
              <a:off x="3026078" y="761271"/>
              <a:ext cx="32258" cy="32321"/>
            </a:xfrm>
            <a:prstGeom prst="rect">
              <a:avLst/>
            </a:prstGeom>
          </p:spPr>
        </p:pic>
        <p:pic>
          <p:nvPicPr>
            <p:cNvPr id="116" name="object 116"/>
            <p:cNvPicPr/>
            <p:nvPr/>
          </p:nvPicPr>
          <p:blipFill>
            <a:blip r:embed="rId28" cstate="print"/>
            <a:stretch>
              <a:fillRect/>
            </a:stretch>
          </p:blipFill>
          <p:spPr>
            <a:xfrm>
              <a:off x="3543070" y="792538"/>
              <a:ext cx="42900" cy="69621"/>
            </a:xfrm>
            <a:prstGeom prst="rect">
              <a:avLst/>
            </a:prstGeom>
          </p:spPr>
        </p:pic>
        <p:pic>
          <p:nvPicPr>
            <p:cNvPr id="117" name="object 117"/>
            <p:cNvPicPr/>
            <p:nvPr/>
          </p:nvPicPr>
          <p:blipFill>
            <a:blip r:embed="rId22" cstate="print"/>
            <a:stretch>
              <a:fillRect/>
            </a:stretch>
          </p:blipFill>
          <p:spPr>
            <a:xfrm>
              <a:off x="3599864" y="839781"/>
              <a:ext cx="17856" cy="17868"/>
            </a:xfrm>
            <a:prstGeom prst="rect">
              <a:avLst/>
            </a:prstGeom>
          </p:spPr>
        </p:pic>
        <p:pic>
          <p:nvPicPr>
            <p:cNvPr id="118" name="object 118"/>
            <p:cNvPicPr/>
            <p:nvPr/>
          </p:nvPicPr>
          <p:blipFill>
            <a:blip r:embed="rId48" cstate="print"/>
            <a:stretch>
              <a:fillRect/>
            </a:stretch>
          </p:blipFill>
          <p:spPr>
            <a:xfrm>
              <a:off x="3431348" y="537750"/>
              <a:ext cx="46824" cy="63906"/>
            </a:xfrm>
            <a:prstGeom prst="rect">
              <a:avLst/>
            </a:prstGeom>
          </p:spPr>
        </p:pic>
        <p:pic>
          <p:nvPicPr>
            <p:cNvPr id="119" name="object 119"/>
            <p:cNvPicPr/>
            <p:nvPr/>
          </p:nvPicPr>
          <p:blipFill>
            <a:blip r:embed="rId49" cstate="print"/>
            <a:stretch>
              <a:fillRect/>
            </a:stretch>
          </p:blipFill>
          <p:spPr>
            <a:xfrm>
              <a:off x="3282580" y="793667"/>
              <a:ext cx="14465" cy="15735"/>
            </a:xfrm>
            <a:prstGeom prst="rect">
              <a:avLst/>
            </a:prstGeom>
          </p:spPr>
        </p:pic>
        <p:pic>
          <p:nvPicPr>
            <p:cNvPr id="120" name="object 120"/>
            <p:cNvPicPr/>
            <p:nvPr/>
          </p:nvPicPr>
          <p:blipFill>
            <a:blip r:embed="rId50" cstate="print"/>
            <a:stretch>
              <a:fillRect/>
            </a:stretch>
          </p:blipFill>
          <p:spPr>
            <a:xfrm>
              <a:off x="3833607" y="756367"/>
              <a:ext cx="35331" cy="44704"/>
            </a:xfrm>
            <a:prstGeom prst="rect">
              <a:avLst/>
            </a:prstGeom>
          </p:spPr>
        </p:pic>
        <p:pic>
          <p:nvPicPr>
            <p:cNvPr id="121" name="object 121"/>
            <p:cNvPicPr/>
            <p:nvPr/>
          </p:nvPicPr>
          <p:blipFill>
            <a:blip r:embed="rId39" cstate="print"/>
            <a:stretch>
              <a:fillRect/>
            </a:stretch>
          </p:blipFill>
          <p:spPr>
            <a:xfrm>
              <a:off x="3377042" y="422549"/>
              <a:ext cx="73723" cy="65683"/>
            </a:xfrm>
            <a:prstGeom prst="rect">
              <a:avLst/>
            </a:prstGeom>
          </p:spPr>
        </p:pic>
        <p:pic>
          <p:nvPicPr>
            <p:cNvPr id="122" name="object 122"/>
            <p:cNvPicPr/>
            <p:nvPr/>
          </p:nvPicPr>
          <p:blipFill>
            <a:blip r:embed="rId51" cstate="print"/>
            <a:stretch>
              <a:fillRect/>
            </a:stretch>
          </p:blipFill>
          <p:spPr>
            <a:xfrm>
              <a:off x="3486732" y="597580"/>
              <a:ext cx="32233" cy="37452"/>
            </a:xfrm>
            <a:prstGeom prst="rect">
              <a:avLst/>
            </a:prstGeom>
          </p:spPr>
        </p:pic>
        <p:pic>
          <p:nvPicPr>
            <p:cNvPr id="123" name="object 123"/>
            <p:cNvPicPr/>
            <p:nvPr/>
          </p:nvPicPr>
          <p:blipFill>
            <a:blip r:embed="rId52" cstate="print"/>
            <a:stretch>
              <a:fillRect/>
            </a:stretch>
          </p:blipFill>
          <p:spPr>
            <a:xfrm>
              <a:off x="3871225" y="728301"/>
              <a:ext cx="38480" cy="24904"/>
            </a:xfrm>
            <a:prstGeom prst="rect">
              <a:avLst/>
            </a:prstGeom>
          </p:spPr>
        </p:pic>
        <p:pic>
          <p:nvPicPr>
            <p:cNvPr id="124" name="object 124"/>
            <p:cNvPicPr/>
            <p:nvPr/>
          </p:nvPicPr>
          <p:blipFill>
            <a:blip r:embed="rId53" cstate="print"/>
            <a:stretch>
              <a:fillRect/>
            </a:stretch>
          </p:blipFill>
          <p:spPr>
            <a:xfrm>
              <a:off x="3398759" y="780256"/>
              <a:ext cx="27775" cy="28740"/>
            </a:xfrm>
            <a:prstGeom prst="rect">
              <a:avLst/>
            </a:prstGeom>
          </p:spPr>
        </p:pic>
        <p:pic>
          <p:nvPicPr>
            <p:cNvPr id="125" name="object 125"/>
            <p:cNvPicPr/>
            <p:nvPr/>
          </p:nvPicPr>
          <p:blipFill>
            <a:blip r:embed="rId54" cstate="print"/>
            <a:stretch>
              <a:fillRect/>
            </a:stretch>
          </p:blipFill>
          <p:spPr>
            <a:xfrm>
              <a:off x="3780140" y="789439"/>
              <a:ext cx="62217" cy="42290"/>
            </a:xfrm>
            <a:prstGeom prst="rect">
              <a:avLst/>
            </a:prstGeom>
          </p:spPr>
        </p:pic>
        <p:pic>
          <p:nvPicPr>
            <p:cNvPr id="126" name="object 126"/>
            <p:cNvPicPr/>
            <p:nvPr/>
          </p:nvPicPr>
          <p:blipFill>
            <a:blip r:embed="rId40" cstate="print"/>
            <a:stretch>
              <a:fillRect/>
            </a:stretch>
          </p:blipFill>
          <p:spPr>
            <a:xfrm>
              <a:off x="4099927" y="601987"/>
              <a:ext cx="67297" cy="83527"/>
            </a:xfrm>
            <a:prstGeom prst="rect">
              <a:avLst/>
            </a:prstGeom>
          </p:spPr>
        </p:pic>
        <p:pic>
          <p:nvPicPr>
            <p:cNvPr id="127" name="object 127"/>
            <p:cNvPicPr/>
            <p:nvPr/>
          </p:nvPicPr>
          <p:blipFill>
            <a:blip r:embed="rId18" cstate="print"/>
            <a:stretch>
              <a:fillRect/>
            </a:stretch>
          </p:blipFill>
          <p:spPr>
            <a:xfrm>
              <a:off x="4005413" y="605530"/>
              <a:ext cx="10553" cy="10553"/>
            </a:xfrm>
            <a:prstGeom prst="rect">
              <a:avLst/>
            </a:prstGeom>
          </p:spPr>
        </p:pic>
        <p:pic>
          <p:nvPicPr>
            <p:cNvPr id="128" name="object 128"/>
            <p:cNvPicPr/>
            <p:nvPr/>
          </p:nvPicPr>
          <p:blipFill>
            <a:blip r:embed="rId55" cstate="print"/>
            <a:stretch>
              <a:fillRect/>
            </a:stretch>
          </p:blipFill>
          <p:spPr>
            <a:xfrm>
              <a:off x="3351972" y="731539"/>
              <a:ext cx="11354" cy="25477"/>
            </a:xfrm>
            <a:prstGeom prst="rect">
              <a:avLst/>
            </a:prstGeom>
          </p:spPr>
        </p:pic>
        <p:pic>
          <p:nvPicPr>
            <p:cNvPr id="129" name="object 129"/>
            <p:cNvPicPr/>
            <p:nvPr/>
          </p:nvPicPr>
          <p:blipFill>
            <a:blip r:embed="rId30" cstate="print"/>
            <a:stretch>
              <a:fillRect/>
            </a:stretch>
          </p:blipFill>
          <p:spPr>
            <a:xfrm>
              <a:off x="3760875" y="687864"/>
              <a:ext cx="12725" cy="12725"/>
            </a:xfrm>
            <a:prstGeom prst="rect">
              <a:avLst/>
            </a:prstGeom>
          </p:spPr>
        </p:pic>
        <p:pic>
          <p:nvPicPr>
            <p:cNvPr id="130" name="object 130"/>
            <p:cNvPicPr/>
            <p:nvPr/>
          </p:nvPicPr>
          <p:blipFill>
            <a:blip r:embed="rId56" cstate="print"/>
            <a:stretch>
              <a:fillRect/>
            </a:stretch>
          </p:blipFill>
          <p:spPr>
            <a:xfrm>
              <a:off x="4072076" y="651390"/>
              <a:ext cx="21881" cy="26631"/>
            </a:xfrm>
            <a:prstGeom prst="rect">
              <a:avLst/>
            </a:prstGeom>
          </p:spPr>
        </p:pic>
        <p:pic>
          <p:nvPicPr>
            <p:cNvPr id="131" name="object 131"/>
            <p:cNvPicPr/>
            <p:nvPr/>
          </p:nvPicPr>
          <p:blipFill>
            <a:blip r:embed="rId41" cstate="print"/>
            <a:stretch>
              <a:fillRect/>
            </a:stretch>
          </p:blipFill>
          <p:spPr>
            <a:xfrm>
              <a:off x="3856734" y="630257"/>
              <a:ext cx="36881" cy="23659"/>
            </a:xfrm>
            <a:prstGeom prst="rect">
              <a:avLst/>
            </a:prstGeom>
          </p:spPr>
        </p:pic>
        <p:pic>
          <p:nvPicPr>
            <p:cNvPr id="132" name="object 132"/>
            <p:cNvPicPr/>
            <p:nvPr/>
          </p:nvPicPr>
          <p:blipFill>
            <a:blip r:embed="rId31" cstate="print"/>
            <a:stretch>
              <a:fillRect/>
            </a:stretch>
          </p:blipFill>
          <p:spPr>
            <a:xfrm>
              <a:off x="3811256" y="675393"/>
              <a:ext cx="37312" cy="27672"/>
            </a:xfrm>
            <a:prstGeom prst="rect">
              <a:avLst/>
            </a:prstGeom>
          </p:spPr>
        </p:pic>
        <p:pic>
          <p:nvPicPr>
            <p:cNvPr id="133" name="object 133"/>
            <p:cNvPicPr/>
            <p:nvPr/>
          </p:nvPicPr>
          <p:blipFill>
            <a:blip r:embed="rId19" cstate="print"/>
            <a:stretch>
              <a:fillRect/>
            </a:stretch>
          </p:blipFill>
          <p:spPr>
            <a:xfrm>
              <a:off x="3900295" y="698647"/>
              <a:ext cx="12242" cy="12242"/>
            </a:xfrm>
            <a:prstGeom prst="rect">
              <a:avLst/>
            </a:prstGeom>
          </p:spPr>
        </p:pic>
        <p:pic>
          <p:nvPicPr>
            <p:cNvPr id="134" name="object 134"/>
            <p:cNvPicPr/>
            <p:nvPr/>
          </p:nvPicPr>
          <p:blipFill>
            <a:blip r:embed="rId32" cstate="print"/>
            <a:stretch>
              <a:fillRect/>
            </a:stretch>
          </p:blipFill>
          <p:spPr>
            <a:xfrm>
              <a:off x="2993846" y="413570"/>
              <a:ext cx="1186395" cy="942339"/>
            </a:xfrm>
            <a:prstGeom prst="rect">
              <a:avLst/>
            </a:prstGeom>
          </p:spPr>
        </p:pic>
        <p:pic>
          <p:nvPicPr>
            <p:cNvPr id="135" name="object 135"/>
            <p:cNvPicPr/>
            <p:nvPr/>
          </p:nvPicPr>
          <p:blipFill>
            <a:blip r:embed="rId57" cstate="print"/>
            <a:stretch>
              <a:fillRect/>
            </a:stretch>
          </p:blipFill>
          <p:spPr>
            <a:xfrm>
              <a:off x="3919244" y="674364"/>
              <a:ext cx="37058" cy="32892"/>
            </a:xfrm>
            <a:prstGeom prst="rect">
              <a:avLst/>
            </a:prstGeom>
          </p:spPr>
        </p:pic>
        <p:pic>
          <p:nvPicPr>
            <p:cNvPr id="136" name="object 136"/>
            <p:cNvPicPr/>
            <p:nvPr/>
          </p:nvPicPr>
          <p:blipFill>
            <a:blip r:embed="rId58" cstate="print"/>
            <a:stretch>
              <a:fillRect/>
            </a:stretch>
          </p:blipFill>
          <p:spPr>
            <a:xfrm>
              <a:off x="3905972" y="628478"/>
              <a:ext cx="35077" cy="49098"/>
            </a:xfrm>
            <a:prstGeom prst="rect">
              <a:avLst/>
            </a:prstGeom>
          </p:spPr>
        </p:pic>
        <p:pic>
          <p:nvPicPr>
            <p:cNvPr id="137" name="object 137"/>
            <p:cNvPicPr/>
            <p:nvPr/>
          </p:nvPicPr>
          <p:blipFill>
            <a:blip r:embed="rId33" cstate="print"/>
            <a:stretch>
              <a:fillRect/>
            </a:stretch>
          </p:blipFill>
          <p:spPr>
            <a:xfrm>
              <a:off x="3160800" y="715804"/>
              <a:ext cx="78816" cy="104609"/>
            </a:xfrm>
            <a:prstGeom prst="rect">
              <a:avLst/>
            </a:prstGeom>
          </p:spPr>
        </p:pic>
        <p:pic>
          <p:nvPicPr>
            <p:cNvPr id="138" name="object 138"/>
            <p:cNvPicPr/>
            <p:nvPr/>
          </p:nvPicPr>
          <p:blipFill>
            <a:blip r:embed="rId34" cstate="print"/>
            <a:stretch>
              <a:fillRect/>
            </a:stretch>
          </p:blipFill>
          <p:spPr>
            <a:xfrm>
              <a:off x="2995344" y="753194"/>
              <a:ext cx="17868" cy="17856"/>
            </a:xfrm>
            <a:prstGeom prst="rect">
              <a:avLst/>
            </a:prstGeom>
          </p:spPr>
        </p:pic>
        <p:pic>
          <p:nvPicPr>
            <p:cNvPr id="139" name="object 139"/>
            <p:cNvPicPr/>
            <p:nvPr/>
          </p:nvPicPr>
          <p:blipFill>
            <a:blip r:embed="rId5" cstate="print"/>
            <a:stretch>
              <a:fillRect/>
            </a:stretch>
          </p:blipFill>
          <p:spPr>
            <a:xfrm>
              <a:off x="3096322" y="697135"/>
              <a:ext cx="17868" cy="17856"/>
            </a:xfrm>
            <a:prstGeom prst="rect">
              <a:avLst/>
            </a:prstGeom>
          </p:spPr>
        </p:pic>
        <p:pic>
          <p:nvPicPr>
            <p:cNvPr id="140" name="object 140"/>
            <p:cNvPicPr/>
            <p:nvPr/>
          </p:nvPicPr>
          <p:blipFill>
            <a:blip r:embed="rId5" cstate="print"/>
            <a:stretch>
              <a:fillRect/>
            </a:stretch>
          </p:blipFill>
          <p:spPr>
            <a:xfrm>
              <a:off x="3134206" y="808196"/>
              <a:ext cx="17868" cy="17868"/>
            </a:xfrm>
            <a:prstGeom prst="rect">
              <a:avLst/>
            </a:prstGeom>
          </p:spPr>
        </p:pic>
        <p:pic>
          <p:nvPicPr>
            <p:cNvPr id="141" name="object 141"/>
            <p:cNvPicPr/>
            <p:nvPr/>
          </p:nvPicPr>
          <p:blipFill>
            <a:blip r:embed="rId5" cstate="print"/>
            <a:stretch>
              <a:fillRect/>
            </a:stretch>
          </p:blipFill>
          <p:spPr>
            <a:xfrm>
              <a:off x="3243363" y="832797"/>
              <a:ext cx="17868" cy="17868"/>
            </a:xfrm>
            <a:prstGeom prst="rect">
              <a:avLst/>
            </a:prstGeom>
          </p:spPr>
        </p:pic>
        <p:pic>
          <p:nvPicPr>
            <p:cNvPr id="142" name="object 142"/>
            <p:cNvPicPr/>
            <p:nvPr/>
          </p:nvPicPr>
          <p:blipFill>
            <a:blip r:embed="rId35" cstate="print"/>
            <a:stretch>
              <a:fillRect/>
            </a:stretch>
          </p:blipFill>
          <p:spPr>
            <a:xfrm>
              <a:off x="3384244" y="728771"/>
              <a:ext cx="17856" cy="17868"/>
            </a:xfrm>
            <a:prstGeom prst="rect">
              <a:avLst/>
            </a:prstGeom>
          </p:spPr>
        </p:pic>
        <p:pic>
          <p:nvPicPr>
            <p:cNvPr id="143" name="object 143"/>
            <p:cNvPicPr/>
            <p:nvPr/>
          </p:nvPicPr>
          <p:blipFill>
            <a:blip r:embed="rId18" cstate="print"/>
            <a:stretch>
              <a:fillRect/>
            </a:stretch>
          </p:blipFill>
          <p:spPr>
            <a:xfrm>
              <a:off x="3330027" y="850234"/>
              <a:ext cx="8127" cy="8115"/>
            </a:xfrm>
            <a:prstGeom prst="rect">
              <a:avLst/>
            </a:prstGeom>
          </p:spPr>
        </p:pic>
        <p:pic>
          <p:nvPicPr>
            <p:cNvPr id="144" name="object 144"/>
            <p:cNvPicPr/>
            <p:nvPr/>
          </p:nvPicPr>
          <p:blipFill>
            <a:blip r:embed="rId13" cstate="print"/>
            <a:stretch>
              <a:fillRect/>
            </a:stretch>
          </p:blipFill>
          <p:spPr>
            <a:xfrm>
              <a:off x="3327805" y="731691"/>
              <a:ext cx="7099" cy="7226"/>
            </a:xfrm>
            <a:prstGeom prst="rect">
              <a:avLst/>
            </a:prstGeom>
          </p:spPr>
        </p:pic>
        <p:pic>
          <p:nvPicPr>
            <p:cNvPr id="145" name="object 145"/>
            <p:cNvPicPr/>
            <p:nvPr/>
          </p:nvPicPr>
          <p:blipFill>
            <a:blip r:embed="rId14" cstate="print"/>
            <a:stretch>
              <a:fillRect/>
            </a:stretch>
          </p:blipFill>
          <p:spPr>
            <a:xfrm>
              <a:off x="3247630" y="757168"/>
              <a:ext cx="4648" cy="4737"/>
            </a:xfrm>
            <a:prstGeom prst="rect">
              <a:avLst/>
            </a:prstGeom>
          </p:spPr>
        </p:pic>
        <p:pic>
          <p:nvPicPr>
            <p:cNvPr id="146" name="object 146"/>
            <p:cNvPicPr/>
            <p:nvPr/>
          </p:nvPicPr>
          <p:blipFill>
            <a:blip r:embed="rId14" cstate="print"/>
            <a:stretch>
              <a:fillRect/>
            </a:stretch>
          </p:blipFill>
          <p:spPr>
            <a:xfrm>
              <a:off x="3247363" y="714636"/>
              <a:ext cx="5448" cy="5562"/>
            </a:xfrm>
            <a:prstGeom prst="rect">
              <a:avLst/>
            </a:prstGeom>
          </p:spPr>
        </p:pic>
        <p:pic>
          <p:nvPicPr>
            <p:cNvPr id="147" name="object 147"/>
            <p:cNvPicPr/>
            <p:nvPr/>
          </p:nvPicPr>
          <p:blipFill>
            <a:blip r:embed="rId14" cstate="print"/>
            <a:stretch>
              <a:fillRect/>
            </a:stretch>
          </p:blipFill>
          <p:spPr>
            <a:xfrm>
              <a:off x="3240683" y="796588"/>
              <a:ext cx="4864" cy="4965"/>
            </a:xfrm>
            <a:prstGeom prst="rect">
              <a:avLst/>
            </a:prstGeom>
          </p:spPr>
        </p:pic>
        <p:pic>
          <p:nvPicPr>
            <p:cNvPr id="148" name="object 148"/>
            <p:cNvPicPr/>
            <p:nvPr/>
          </p:nvPicPr>
          <p:blipFill>
            <a:blip r:embed="rId14" cstate="print"/>
            <a:stretch>
              <a:fillRect/>
            </a:stretch>
          </p:blipFill>
          <p:spPr>
            <a:xfrm>
              <a:off x="3208501" y="831196"/>
              <a:ext cx="5562" cy="5651"/>
            </a:xfrm>
            <a:prstGeom prst="rect">
              <a:avLst/>
            </a:prstGeom>
          </p:spPr>
        </p:pic>
        <p:pic>
          <p:nvPicPr>
            <p:cNvPr id="149" name="object 149"/>
            <p:cNvPicPr/>
            <p:nvPr/>
          </p:nvPicPr>
          <p:blipFill>
            <a:blip r:embed="rId15" cstate="print"/>
            <a:stretch>
              <a:fillRect/>
            </a:stretch>
          </p:blipFill>
          <p:spPr>
            <a:xfrm>
              <a:off x="3091267" y="738841"/>
              <a:ext cx="7035" cy="7150"/>
            </a:xfrm>
            <a:prstGeom prst="rect">
              <a:avLst/>
            </a:prstGeom>
          </p:spPr>
        </p:pic>
        <p:pic>
          <p:nvPicPr>
            <p:cNvPr id="150" name="object 150"/>
            <p:cNvPicPr/>
            <p:nvPr/>
          </p:nvPicPr>
          <p:blipFill>
            <a:blip r:embed="rId14" cstate="print"/>
            <a:stretch>
              <a:fillRect/>
            </a:stretch>
          </p:blipFill>
          <p:spPr>
            <a:xfrm>
              <a:off x="3152888" y="750424"/>
              <a:ext cx="5003" cy="5105"/>
            </a:xfrm>
            <a:prstGeom prst="rect">
              <a:avLst/>
            </a:prstGeom>
          </p:spPr>
        </p:pic>
        <p:pic>
          <p:nvPicPr>
            <p:cNvPr id="151" name="object 151"/>
            <p:cNvPicPr/>
            <p:nvPr/>
          </p:nvPicPr>
          <p:blipFill>
            <a:blip r:embed="rId18" cstate="print"/>
            <a:stretch>
              <a:fillRect/>
            </a:stretch>
          </p:blipFill>
          <p:spPr>
            <a:xfrm>
              <a:off x="3097160" y="830866"/>
              <a:ext cx="7302" cy="7442"/>
            </a:xfrm>
            <a:prstGeom prst="rect">
              <a:avLst/>
            </a:prstGeom>
          </p:spPr>
        </p:pic>
        <p:pic>
          <p:nvPicPr>
            <p:cNvPr id="152" name="object 152"/>
            <p:cNvPicPr/>
            <p:nvPr/>
          </p:nvPicPr>
          <p:blipFill>
            <a:blip r:embed="rId15" cstate="print"/>
            <a:stretch>
              <a:fillRect/>
            </a:stretch>
          </p:blipFill>
          <p:spPr>
            <a:xfrm>
              <a:off x="3130447" y="844608"/>
              <a:ext cx="6883" cy="7010"/>
            </a:xfrm>
            <a:prstGeom prst="rect">
              <a:avLst/>
            </a:prstGeom>
          </p:spPr>
        </p:pic>
        <p:pic>
          <p:nvPicPr>
            <p:cNvPr id="153" name="object 153"/>
            <p:cNvPicPr/>
            <p:nvPr/>
          </p:nvPicPr>
          <p:blipFill>
            <a:blip r:embed="rId18" cstate="print"/>
            <a:stretch>
              <a:fillRect/>
            </a:stretch>
          </p:blipFill>
          <p:spPr>
            <a:xfrm>
              <a:off x="3316705" y="678199"/>
              <a:ext cx="8826" cy="8826"/>
            </a:xfrm>
            <a:prstGeom prst="rect">
              <a:avLst/>
            </a:prstGeom>
          </p:spPr>
        </p:pic>
        <p:pic>
          <p:nvPicPr>
            <p:cNvPr id="154" name="object 154"/>
            <p:cNvPicPr/>
            <p:nvPr/>
          </p:nvPicPr>
          <p:blipFill>
            <a:blip r:embed="rId19" cstate="print"/>
            <a:stretch>
              <a:fillRect/>
            </a:stretch>
          </p:blipFill>
          <p:spPr>
            <a:xfrm>
              <a:off x="3483824" y="858946"/>
              <a:ext cx="14604" cy="14604"/>
            </a:xfrm>
            <a:prstGeom prst="rect">
              <a:avLst/>
            </a:prstGeom>
          </p:spPr>
        </p:pic>
        <p:pic>
          <p:nvPicPr>
            <p:cNvPr id="155" name="object 155"/>
            <p:cNvPicPr/>
            <p:nvPr/>
          </p:nvPicPr>
          <p:blipFill>
            <a:blip r:embed="rId36" cstate="print"/>
            <a:stretch>
              <a:fillRect/>
            </a:stretch>
          </p:blipFill>
          <p:spPr>
            <a:xfrm>
              <a:off x="3805706" y="644024"/>
              <a:ext cx="69355" cy="73583"/>
            </a:xfrm>
            <a:prstGeom prst="rect">
              <a:avLst/>
            </a:prstGeom>
          </p:spPr>
        </p:pic>
        <p:pic>
          <p:nvPicPr>
            <p:cNvPr id="156" name="object 156"/>
            <p:cNvPicPr/>
            <p:nvPr/>
          </p:nvPicPr>
          <p:blipFill>
            <a:blip r:embed="rId21" cstate="print"/>
            <a:stretch>
              <a:fillRect/>
            </a:stretch>
          </p:blipFill>
          <p:spPr>
            <a:xfrm>
              <a:off x="3719676" y="692107"/>
              <a:ext cx="104342" cy="97014"/>
            </a:xfrm>
            <a:prstGeom prst="rect">
              <a:avLst/>
            </a:prstGeom>
          </p:spPr>
        </p:pic>
        <p:pic>
          <p:nvPicPr>
            <p:cNvPr id="157" name="object 157"/>
            <p:cNvPicPr/>
            <p:nvPr/>
          </p:nvPicPr>
          <p:blipFill>
            <a:blip r:embed="rId22" cstate="print"/>
            <a:stretch>
              <a:fillRect/>
            </a:stretch>
          </p:blipFill>
          <p:spPr>
            <a:xfrm>
              <a:off x="3610609" y="792487"/>
              <a:ext cx="17856" cy="17868"/>
            </a:xfrm>
            <a:prstGeom prst="rect">
              <a:avLst/>
            </a:prstGeom>
          </p:spPr>
        </p:pic>
        <p:pic>
          <p:nvPicPr>
            <p:cNvPr id="158" name="object 158"/>
            <p:cNvPicPr/>
            <p:nvPr/>
          </p:nvPicPr>
          <p:blipFill>
            <a:blip r:embed="rId37" cstate="print"/>
            <a:stretch>
              <a:fillRect/>
            </a:stretch>
          </p:blipFill>
          <p:spPr>
            <a:xfrm>
              <a:off x="3961077" y="616934"/>
              <a:ext cx="90145" cy="122479"/>
            </a:xfrm>
            <a:prstGeom prst="rect">
              <a:avLst/>
            </a:prstGeom>
          </p:spPr>
        </p:pic>
        <p:pic>
          <p:nvPicPr>
            <p:cNvPr id="159" name="object 159"/>
            <p:cNvPicPr/>
            <p:nvPr/>
          </p:nvPicPr>
          <p:blipFill>
            <a:blip r:embed="rId19" cstate="print"/>
            <a:stretch>
              <a:fillRect/>
            </a:stretch>
          </p:blipFill>
          <p:spPr>
            <a:xfrm>
              <a:off x="3589679" y="733317"/>
              <a:ext cx="17868" cy="17856"/>
            </a:xfrm>
            <a:prstGeom prst="rect">
              <a:avLst/>
            </a:prstGeom>
          </p:spPr>
        </p:pic>
        <p:pic>
          <p:nvPicPr>
            <p:cNvPr id="160" name="object 160"/>
            <p:cNvPicPr/>
            <p:nvPr/>
          </p:nvPicPr>
          <p:blipFill>
            <a:blip r:embed="rId38" cstate="print"/>
            <a:stretch>
              <a:fillRect/>
            </a:stretch>
          </p:blipFill>
          <p:spPr>
            <a:xfrm>
              <a:off x="3456557" y="483140"/>
              <a:ext cx="41389" cy="45453"/>
            </a:xfrm>
            <a:prstGeom prst="rect">
              <a:avLst/>
            </a:prstGeom>
          </p:spPr>
        </p:pic>
        <p:pic>
          <p:nvPicPr>
            <p:cNvPr id="161" name="object 161"/>
            <p:cNvPicPr/>
            <p:nvPr/>
          </p:nvPicPr>
          <p:blipFill>
            <a:blip r:embed="rId27" cstate="print"/>
            <a:stretch>
              <a:fillRect/>
            </a:stretch>
          </p:blipFill>
          <p:spPr>
            <a:xfrm>
              <a:off x="3478757" y="659530"/>
              <a:ext cx="85496" cy="110617"/>
            </a:xfrm>
            <a:prstGeom prst="rect">
              <a:avLst/>
            </a:prstGeom>
          </p:spPr>
        </p:pic>
        <p:pic>
          <p:nvPicPr>
            <p:cNvPr id="162" name="object 162"/>
            <p:cNvPicPr/>
            <p:nvPr/>
          </p:nvPicPr>
          <p:blipFill>
            <a:blip r:embed="rId25" cstate="print"/>
            <a:stretch>
              <a:fillRect/>
            </a:stretch>
          </p:blipFill>
          <p:spPr>
            <a:xfrm>
              <a:off x="3646054" y="790099"/>
              <a:ext cx="102438" cy="92112"/>
            </a:xfrm>
            <a:prstGeom prst="rect">
              <a:avLst/>
            </a:prstGeom>
          </p:spPr>
        </p:pic>
        <p:pic>
          <p:nvPicPr>
            <p:cNvPr id="163" name="object 163"/>
            <p:cNvPicPr/>
            <p:nvPr/>
          </p:nvPicPr>
          <p:blipFill>
            <a:blip r:embed="rId26" cstate="print"/>
            <a:stretch>
              <a:fillRect/>
            </a:stretch>
          </p:blipFill>
          <p:spPr>
            <a:xfrm>
              <a:off x="3892497" y="737165"/>
              <a:ext cx="44678" cy="50508"/>
            </a:xfrm>
            <a:prstGeom prst="rect">
              <a:avLst/>
            </a:prstGeom>
          </p:spPr>
        </p:pic>
        <p:pic>
          <p:nvPicPr>
            <p:cNvPr id="164" name="object 164"/>
            <p:cNvPicPr/>
            <p:nvPr/>
          </p:nvPicPr>
          <p:blipFill>
            <a:blip r:embed="rId28" cstate="print"/>
            <a:stretch>
              <a:fillRect/>
            </a:stretch>
          </p:blipFill>
          <p:spPr>
            <a:xfrm>
              <a:off x="3543070" y="792538"/>
              <a:ext cx="42900" cy="69621"/>
            </a:xfrm>
            <a:prstGeom prst="rect">
              <a:avLst/>
            </a:prstGeom>
          </p:spPr>
        </p:pic>
        <p:pic>
          <p:nvPicPr>
            <p:cNvPr id="165" name="object 165"/>
            <p:cNvPicPr/>
            <p:nvPr/>
          </p:nvPicPr>
          <p:blipFill>
            <a:blip r:embed="rId22" cstate="print"/>
            <a:stretch>
              <a:fillRect/>
            </a:stretch>
          </p:blipFill>
          <p:spPr>
            <a:xfrm>
              <a:off x="3599864" y="839781"/>
              <a:ext cx="17856" cy="17868"/>
            </a:xfrm>
            <a:prstGeom prst="rect">
              <a:avLst/>
            </a:prstGeom>
          </p:spPr>
        </p:pic>
        <p:pic>
          <p:nvPicPr>
            <p:cNvPr id="166" name="object 166"/>
            <p:cNvPicPr/>
            <p:nvPr/>
          </p:nvPicPr>
          <p:blipFill>
            <a:blip r:embed="rId39" cstate="print"/>
            <a:stretch>
              <a:fillRect/>
            </a:stretch>
          </p:blipFill>
          <p:spPr>
            <a:xfrm>
              <a:off x="3377042" y="422549"/>
              <a:ext cx="73723" cy="65683"/>
            </a:xfrm>
            <a:prstGeom prst="rect">
              <a:avLst/>
            </a:prstGeom>
          </p:spPr>
        </p:pic>
        <p:pic>
          <p:nvPicPr>
            <p:cNvPr id="167" name="object 167"/>
            <p:cNvPicPr/>
            <p:nvPr/>
          </p:nvPicPr>
          <p:blipFill>
            <a:blip r:embed="rId40" cstate="print"/>
            <a:stretch>
              <a:fillRect/>
            </a:stretch>
          </p:blipFill>
          <p:spPr>
            <a:xfrm>
              <a:off x="4099927" y="601987"/>
              <a:ext cx="67297" cy="83527"/>
            </a:xfrm>
            <a:prstGeom prst="rect">
              <a:avLst/>
            </a:prstGeom>
          </p:spPr>
        </p:pic>
        <p:pic>
          <p:nvPicPr>
            <p:cNvPr id="168" name="object 168"/>
            <p:cNvPicPr/>
            <p:nvPr/>
          </p:nvPicPr>
          <p:blipFill>
            <a:blip r:embed="rId18" cstate="print"/>
            <a:stretch>
              <a:fillRect/>
            </a:stretch>
          </p:blipFill>
          <p:spPr>
            <a:xfrm>
              <a:off x="4005413" y="605530"/>
              <a:ext cx="10553" cy="10553"/>
            </a:xfrm>
            <a:prstGeom prst="rect">
              <a:avLst/>
            </a:prstGeom>
          </p:spPr>
        </p:pic>
        <p:pic>
          <p:nvPicPr>
            <p:cNvPr id="169" name="object 169"/>
            <p:cNvPicPr/>
            <p:nvPr/>
          </p:nvPicPr>
          <p:blipFill>
            <a:blip r:embed="rId30" cstate="print"/>
            <a:stretch>
              <a:fillRect/>
            </a:stretch>
          </p:blipFill>
          <p:spPr>
            <a:xfrm>
              <a:off x="3760875" y="687864"/>
              <a:ext cx="12725" cy="12725"/>
            </a:xfrm>
            <a:prstGeom prst="rect">
              <a:avLst/>
            </a:prstGeom>
          </p:spPr>
        </p:pic>
        <p:pic>
          <p:nvPicPr>
            <p:cNvPr id="170" name="object 170"/>
            <p:cNvPicPr/>
            <p:nvPr/>
          </p:nvPicPr>
          <p:blipFill>
            <a:blip r:embed="rId41" cstate="print"/>
            <a:stretch>
              <a:fillRect/>
            </a:stretch>
          </p:blipFill>
          <p:spPr>
            <a:xfrm>
              <a:off x="3856734" y="630257"/>
              <a:ext cx="36881" cy="23659"/>
            </a:xfrm>
            <a:prstGeom prst="rect">
              <a:avLst/>
            </a:prstGeom>
          </p:spPr>
        </p:pic>
        <p:pic>
          <p:nvPicPr>
            <p:cNvPr id="171" name="object 171"/>
            <p:cNvPicPr/>
            <p:nvPr/>
          </p:nvPicPr>
          <p:blipFill>
            <a:blip r:embed="rId31" cstate="print"/>
            <a:stretch>
              <a:fillRect/>
            </a:stretch>
          </p:blipFill>
          <p:spPr>
            <a:xfrm>
              <a:off x="3811256" y="675393"/>
              <a:ext cx="37312" cy="27672"/>
            </a:xfrm>
            <a:prstGeom prst="rect">
              <a:avLst/>
            </a:prstGeom>
          </p:spPr>
        </p:pic>
        <p:pic>
          <p:nvPicPr>
            <p:cNvPr id="172" name="object 172"/>
            <p:cNvPicPr/>
            <p:nvPr/>
          </p:nvPicPr>
          <p:blipFill>
            <a:blip r:embed="rId19" cstate="print"/>
            <a:stretch>
              <a:fillRect/>
            </a:stretch>
          </p:blipFill>
          <p:spPr>
            <a:xfrm>
              <a:off x="3900295" y="698647"/>
              <a:ext cx="12242" cy="12242"/>
            </a:xfrm>
            <a:prstGeom prst="rect">
              <a:avLst/>
            </a:prstGeom>
          </p:spPr>
        </p:pic>
        <p:pic>
          <p:nvPicPr>
            <p:cNvPr id="173" name="object 173"/>
            <p:cNvPicPr/>
            <p:nvPr/>
          </p:nvPicPr>
          <p:blipFill>
            <a:blip r:embed="rId32" cstate="print"/>
            <a:stretch>
              <a:fillRect/>
            </a:stretch>
          </p:blipFill>
          <p:spPr>
            <a:xfrm>
              <a:off x="2993846" y="413570"/>
              <a:ext cx="1186395" cy="942339"/>
            </a:xfrm>
            <a:prstGeom prst="rect">
              <a:avLst/>
            </a:prstGeom>
          </p:spPr>
        </p:pic>
        <p:pic>
          <p:nvPicPr>
            <p:cNvPr id="174" name="object 174"/>
            <p:cNvPicPr/>
            <p:nvPr/>
          </p:nvPicPr>
          <p:blipFill>
            <a:blip r:embed="rId33" cstate="print"/>
            <a:stretch>
              <a:fillRect/>
            </a:stretch>
          </p:blipFill>
          <p:spPr>
            <a:xfrm>
              <a:off x="3160800" y="715804"/>
              <a:ext cx="78816" cy="104609"/>
            </a:xfrm>
            <a:prstGeom prst="rect">
              <a:avLst/>
            </a:prstGeom>
          </p:spPr>
        </p:pic>
        <p:pic>
          <p:nvPicPr>
            <p:cNvPr id="175" name="object 175"/>
            <p:cNvPicPr/>
            <p:nvPr/>
          </p:nvPicPr>
          <p:blipFill>
            <a:blip r:embed="rId34" cstate="print"/>
            <a:stretch>
              <a:fillRect/>
            </a:stretch>
          </p:blipFill>
          <p:spPr>
            <a:xfrm>
              <a:off x="2995344" y="753194"/>
              <a:ext cx="17868" cy="17856"/>
            </a:xfrm>
            <a:prstGeom prst="rect">
              <a:avLst/>
            </a:prstGeom>
          </p:spPr>
        </p:pic>
        <p:pic>
          <p:nvPicPr>
            <p:cNvPr id="176" name="object 176"/>
            <p:cNvPicPr/>
            <p:nvPr/>
          </p:nvPicPr>
          <p:blipFill>
            <a:blip r:embed="rId5" cstate="print"/>
            <a:stretch>
              <a:fillRect/>
            </a:stretch>
          </p:blipFill>
          <p:spPr>
            <a:xfrm>
              <a:off x="3096322" y="697135"/>
              <a:ext cx="17868" cy="17856"/>
            </a:xfrm>
            <a:prstGeom prst="rect">
              <a:avLst/>
            </a:prstGeom>
          </p:spPr>
        </p:pic>
        <p:pic>
          <p:nvPicPr>
            <p:cNvPr id="177" name="object 177"/>
            <p:cNvPicPr/>
            <p:nvPr/>
          </p:nvPicPr>
          <p:blipFill>
            <a:blip r:embed="rId5" cstate="print"/>
            <a:stretch>
              <a:fillRect/>
            </a:stretch>
          </p:blipFill>
          <p:spPr>
            <a:xfrm>
              <a:off x="3134206" y="808196"/>
              <a:ext cx="17868" cy="17868"/>
            </a:xfrm>
            <a:prstGeom prst="rect">
              <a:avLst/>
            </a:prstGeom>
          </p:spPr>
        </p:pic>
        <p:pic>
          <p:nvPicPr>
            <p:cNvPr id="178" name="object 178"/>
            <p:cNvPicPr/>
            <p:nvPr/>
          </p:nvPicPr>
          <p:blipFill>
            <a:blip r:embed="rId5" cstate="print"/>
            <a:stretch>
              <a:fillRect/>
            </a:stretch>
          </p:blipFill>
          <p:spPr>
            <a:xfrm>
              <a:off x="3243363" y="832797"/>
              <a:ext cx="17868" cy="17868"/>
            </a:xfrm>
            <a:prstGeom prst="rect">
              <a:avLst/>
            </a:prstGeom>
          </p:spPr>
        </p:pic>
        <p:pic>
          <p:nvPicPr>
            <p:cNvPr id="179" name="object 179"/>
            <p:cNvPicPr/>
            <p:nvPr/>
          </p:nvPicPr>
          <p:blipFill>
            <a:blip r:embed="rId35" cstate="print"/>
            <a:stretch>
              <a:fillRect/>
            </a:stretch>
          </p:blipFill>
          <p:spPr>
            <a:xfrm>
              <a:off x="3384244" y="728771"/>
              <a:ext cx="17856" cy="17868"/>
            </a:xfrm>
            <a:prstGeom prst="rect">
              <a:avLst/>
            </a:prstGeom>
          </p:spPr>
        </p:pic>
        <p:pic>
          <p:nvPicPr>
            <p:cNvPr id="180" name="object 180"/>
            <p:cNvPicPr/>
            <p:nvPr/>
          </p:nvPicPr>
          <p:blipFill>
            <a:blip r:embed="rId18" cstate="print"/>
            <a:stretch>
              <a:fillRect/>
            </a:stretch>
          </p:blipFill>
          <p:spPr>
            <a:xfrm>
              <a:off x="3330027" y="850234"/>
              <a:ext cx="8127" cy="8115"/>
            </a:xfrm>
            <a:prstGeom prst="rect">
              <a:avLst/>
            </a:prstGeom>
          </p:spPr>
        </p:pic>
        <p:pic>
          <p:nvPicPr>
            <p:cNvPr id="181" name="object 181"/>
            <p:cNvPicPr/>
            <p:nvPr/>
          </p:nvPicPr>
          <p:blipFill>
            <a:blip r:embed="rId13" cstate="print"/>
            <a:stretch>
              <a:fillRect/>
            </a:stretch>
          </p:blipFill>
          <p:spPr>
            <a:xfrm>
              <a:off x="3327805" y="731691"/>
              <a:ext cx="7099" cy="7226"/>
            </a:xfrm>
            <a:prstGeom prst="rect">
              <a:avLst/>
            </a:prstGeom>
          </p:spPr>
        </p:pic>
        <p:pic>
          <p:nvPicPr>
            <p:cNvPr id="182" name="object 182"/>
            <p:cNvPicPr/>
            <p:nvPr/>
          </p:nvPicPr>
          <p:blipFill>
            <a:blip r:embed="rId14" cstate="print"/>
            <a:stretch>
              <a:fillRect/>
            </a:stretch>
          </p:blipFill>
          <p:spPr>
            <a:xfrm>
              <a:off x="3247630" y="757168"/>
              <a:ext cx="4648" cy="4737"/>
            </a:xfrm>
            <a:prstGeom prst="rect">
              <a:avLst/>
            </a:prstGeom>
          </p:spPr>
        </p:pic>
        <p:pic>
          <p:nvPicPr>
            <p:cNvPr id="183" name="object 183"/>
            <p:cNvPicPr/>
            <p:nvPr/>
          </p:nvPicPr>
          <p:blipFill>
            <a:blip r:embed="rId14" cstate="print"/>
            <a:stretch>
              <a:fillRect/>
            </a:stretch>
          </p:blipFill>
          <p:spPr>
            <a:xfrm>
              <a:off x="3247363" y="714636"/>
              <a:ext cx="5448" cy="5562"/>
            </a:xfrm>
            <a:prstGeom prst="rect">
              <a:avLst/>
            </a:prstGeom>
          </p:spPr>
        </p:pic>
        <p:pic>
          <p:nvPicPr>
            <p:cNvPr id="184" name="object 184"/>
            <p:cNvPicPr/>
            <p:nvPr/>
          </p:nvPicPr>
          <p:blipFill>
            <a:blip r:embed="rId14" cstate="print"/>
            <a:stretch>
              <a:fillRect/>
            </a:stretch>
          </p:blipFill>
          <p:spPr>
            <a:xfrm>
              <a:off x="3240683" y="796588"/>
              <a:ext cx="4864" cy="4965"/>
            </a:xfrm>
            <a:prstGeom prst="rect">
              <a:avLst/>
            </a:prstGeom>
          </p:spPr>
        </p:pic>
        <p:pic>
          <p:nvPicPr>
            <p:cNvPr id="185" name="object 185"/>
            <p:cNvPicPr/>
            <p:nvPr/>
          </p:nvPicPr>
          <p:blipFill>
            <a:blip r:embed="rId14" cstate="print"/>
            <a:stretch>
              <a:fillRect/>
            </a:stretch>
          </p:blipFill>
          <p:spPr>
            <a:xfrm>
              <a:off x="3208501" y="831196"/>
              <a:ext cx="5562" cy="5651"/>
            </a:xfrm>
            <a:prstGeom prst="rect">
              <a:avLst/>
            </a:prstGeom>
          </p:spPr>
        </p:pic>
        <p:pic>
          <p:nvPicPr>
            <p:cNvPr id="186" name="object 186"/>
            <p:cNvPicPr/>
            <p:nvPr/>
          </p:nvPicPr>
          <p:blipFill>
            <a:blip r:embed="rId15" cstate="print"/>
            <a:stretch>
              <a:fillRect/>
            </a:stretch>
          </p:blipFill>
          <p:spPr>
            <a:xfrm>
              <a:off x="3091267" y="738841"/>
              <a:ext cx="7035" cy="7150"/>
            </a:xfrm>
            <a:prstGeom prst="rect">
              <a:avLst/>
            </a:prstGeom>
          </p:spPr>
        </p:pic>
        <p:pic>
          <p:nvPicPr>
            <p:cNvPr id="187" name="object 187"/>
            <p:cNvPicPr/>
            <p:nvPr/>
          </p:nvPicPr>
          <p:blipFill>
            <a:blip r:embed="rId14" cstate="print"/>
            <a:stretch>
              <a:fillRect/>
            </a:stretch>
          </p:blipFill>
          <p:spPr>
            <a:xfrm>
              <a:off x="3152888" y="750424"/>
              <a:ext cx="5003" cy="5105"/>
            </a:xfrm>
            <a:prstGeom prst="rect">
              <a:avLst/>
            </a:prstGeom>
          </p:spPr>
        </p:pic>
        <p:pic>
          <p:nvPicPr>
            <p:cNvPr id="188" name="object 188"/>
            <p:cNvPicPr/>
            <p:nvPr/>
          </p:nvPicPr>
          <p:blipFill>
            <a:blip r:embed="rId15" cstate="print"/>
            <a:stretch>
              <a:fillRect/>
            </a:stretch>
          </p:blipFill>
          <p:spPr>
            <a:xfrm>
              <a:off x="3130447" y="844608"/>
              <a:ext cx="6883" cy="7010"/>
            </a:xfrm>
            <a:prstGeom prst="rect">
              <a:avLst/>
            </a:prstGeom>
          </p:spPr>
        </p:pic>
        <p:pic>
          <p:nvPicPr>
            <p:cNvPr id="189" name="object 189"/>
            <p:cNvPicPr/>
            <p:nvPr/>
          </p:nvPicPr>
          <p:blipFill>
            <a:blip r:embed="rId18" cstate="print"/>
            <a:stretch>
              <a:fillRect/>
            </a:stretch>
          </p:blipFill>
          <p:spPr>
            <a:xfrm>
              <a:off x="3097160" y="830866"/>
              <a:ext cx="7302" cy="7442"/>
            </a:xfrm>
            <a:prstGeom prst="rect">
              <a:avLst/>
            </a:prstGeom>
          </p:spPr>
        </p:pic>
        <p:pic>
          <p:nvPicPr>
            <p:cNvPr id="190" name="object 190"/>
            <p:cNvPicPr/>
            <p:nvPr/>
          </p:nvPicPr>
          <p:blipFill>
            <a:blip r:embed="rId18" cstate="print"/>
            <a:stretch>
              <a:fillRect/>
            </a:stretch>
          </p:blipFill>
          <p:spPr>
            <a:xfrm>
              <a:off x="3316705" y="678199"/>
              <a:ext cx="8826" cy="8826"/>
            </a:xfrm>
            <a:prstGeom prst="rect">
              <a:avLst/>
            </a:prstGeom>
          </p:spPr>
        </p:pic>
        <p:pic>
          <p:nvPicPr>
            <p:cNvPr id="191" name="object 191"/>
            <p:cNvPicPr/>
            <p:nvPr/>
          </p:nvPicPr>
          <p:blipFill>
            <a:blip r:embed="rId19" cstate="print"/>
            <a:stretch>
              <a:fillRect/>
            </a:stretch>
          </p:blipFill>
          <p:spPr>
            <a:xfrm>
              <a:off x="3483824" y="858946"/>
              <a:ext cx="14604" cy="14604"/>
            </a:xfrm>
            <a:prstGeom prst="rect">
              <a:avLst/>
            </a:prstGeom>
          </p:spPr>
        </p:pic>
        <p:pic>
          <p:nvPicPr>
            <p:cNvPr id="192" name="object 192"/>
            <p:cNvPicPr/>
            <p:nvPr/>
          </p:nvPicPr>
          <p:blipFill>
            <a:blip r:embed="rId36" cstate="print"/>
            <a:stretch>
              <a:fillRect/>
            </a:stretch>
          </p:blipFill>
          <p:spPr>
            <a:xfrm>
              <a:off x="3805706" y="644024"/>
              <a:ext cx="69355" cy="73583"/>
            </a:xfrm>
            <a:prstGeom prst="rect">
              <a:avLst/>
            </a:prstGeom>
          </p:spPr>
        </p:pic>
        <p:pic>
          <p:nvPicPr>
            <p:cNvPr id="193" name="object 193"/>
            <p:cNvPicPr/>
            <p:nvPr/>
          </p:nvPicPr>
          <p:blipFill>
            <a:blip r:embed="rId21" cstate="print"/>
            <a:stretch>
              <a:fillRect/>
            </a:stretch>
          </p:blipFill>
          <p:spPr>
            <a:xfrm>
              <a:off x="3719676" y="692107"/>
              <a:ext cx="104342" cy="97014"/>
            </a:xfrm>
            <a:prstGeom prst="rect">
              <a:avLst/>
            </a:prstGeom>
          </p:spPr>
        </p:pic>
        <p:pic>
          <p:nvPicPr>
            <p:cNvPr id="194" name="object 194"/>
            <p:cNvPicPr/>
            <p:nvPr/>
          </p:nvPicPr>
          <p:blipFill>
            <a:blip r:embed="rId22" cstate="print"/>
            <a:stretch>
              <a:fillRect/>
            </a:stretch>
          </p:blipFill>
          <p:spPr>
            <a:xfrm>
              <a:off x="3610609" y="792487"/>
              <a:ext cx="17856" cy="17868"/>
            </a:xfrm>
            <a:prstGeom prst="rect">
              <a:avLst/>
            </a:prstGeom>
          </p:spPr>
        </p:pic>
        <p:pic>
          <p:nvPicPr>
            <p:cNvPr id="195" name="object 195"/>
            <p:cNvPicPr/>
            <p:nvPr/>
          </p:nvPicPr>
          <p:blipFill>
            <a:blip r:embed="rId37" cstate="print"/>
            <a:stretch>
              <a:fillRect/>
            </a:stretch>
          </p:blipFill>
          <p:spPr>
            <a:xfrm>
              <a:off x="3961077" y="616934"/>
              <a:ext cx="90145" cy="122479"/>
            </a:xfrm>
            <a:prstGeom prst="rect">
              <a:avLst/>
            </a:prstGeom>
          </p:spPr>
        </p:pic>
        <p:pic>
          <p:nvPicPr>
            <p:cNvPr id="196" name="object 196"/>
            <p:cNvPicPr/>
            <p:nvPr/>
          </p:nvPicPr>
          <p:blipFill>
            <a:blip r:embed="rId19" cstate="print"/>
            <a:stretch>
              <a:fillRect/>
            </a:stretch>
          </p:blipFill>
          <p:spPr>
            <a:xfrm>
              <a:off x="3589679" y="733317"/>
              <a:ext cx="17868" cy="17856"/>
            </a:xfrm>
            <a:prstGeom prst="rect">
              <a:avLst/>
            </a:prstGeom>
          </p:spPr>
        </p:pic>
        <p:pic>
          <p:nvPicPr>
            <p:cNvPr id="197" name="object 197"/>
            <p:cNvPicPr/>
            <p:nvPr/>
          </p:nvPicPr>
          <p:blipFill>
            <a:blip r:embed="rId38" cstate="print"/>
            <a:stretch>
              <a:fillRect/>
            </a:stretch>
          </p:blipFill>
          <p:spPr>
            <a:xfrm>
              <a:off x="3456557" y="483140"/>
              <a:ext cx="41389" cy="45453"/>
            </a:xfrm>
            <a:prstGeom prst="rect">
              <a:avLst/>
            </a:prstGeom>
          </p:spPr>
        </p:pic>
        <p:pic>
          <p:nvPicPr>
            <p:cNvPr id="198" name="object 198"/>
            <p:cNvPicPr/>
            <p:nvPr/>
          </p:nvPicPr>
          <p:blipFill>
            <a:blip r:embed="rId27" cstate="print"/>
            <a:stretch>
              <a:fillRect/>
            </a:stretch>
          </p:blipFill>
          <p:spPr>
            <a:xfrm>
              <a:off x="3478757" y="659530"/>
              <a:ext cx="85496" cy="110617"/>
            </a:xfrm>
            <a:prstGeom prst="rect">
              <a:avLst/>
            </a:prstGeom>
          </p:spPr>
        </p:pic>
        <p:pic>
          <p:nvPicPr>
            <p:cNvPr id="199" name="object 199"/>
            <p:cNvPicPr/>
            <p:nvPr/>
          </p:nvPicPr>
          <p:blipFill>
            <a:blip r:embed="rId25" cstate="print"/>
            <a:stretch>
              <a:fillRect/>
            </a:stretch>
          </p:blipFill>
          <p:spPr>
            <a:xfrm>
              <a:off x="3646054" y="790099"/>
              <a:ext cx="102438" cy="92112"/>
            </a:xfrm>
            <a:prstGeom prst="rect">
              <a:avLst/>
            </a:prstGeom>
          </p:spPr>
        </p:pic>
        <p:pic>
          <p:nvPicPr>
            <p:cNvPr id="200" name="object 200"/>
            <p:cNvPicPr/>
            <p:nvPr/>
          </p:nvPicPr>
          <p:blipFill>
            <a:blip r:embed="rId26" cstate="print"/>
            <a:stretch>
              <a:fillRect/>
            </a:stretch>
          </p:blipFill>
          <p:spPr>
            <a:xfrm>
              <a:off x="3892497" y="737165"/>
              <a:ext cx="44678" cy="50508"/>
            </a:xfrm>
            <a:prstGeom prst="rect">
              <a:avLst/>
            </a:prstGeom>
          </p:spPr>
        </p:pic>
        <p:pic>
          <p:nvPicPr>
            <p:cNvPr id="201" name="object 201"/>
            <p:cNvPicPr/>
            <p:nvPr/>
          </p:nvPicPr>
          <p:blipFill>
            <a:blip r:embed="rId28" cstate="print"/>
            <a:stretch>
              <a:fillRect/>
            </a:stretch>
          </p:blipFill>
          <p:spPr>
            <a:xfrm>
              <a:off x="3543070" y="792538"/>
              <a:ext cx="42900" cy="69621"/>
            </a:xfrm>
            <a:prstGeom prst="rect">
              <a:avLst/>
            </a:prstGeom>
          </p:spPr>
        </p:pic>
        <p:pic>
          <p:nvPicPr>
            <p:cNvPr id="202" name="object 202"/>
            <p:cNvPicPr/>
            <p:nvPr/>
          </p:nvPicPr>
          <p:blipFill>
            <a:blip r:embed="rId22" cstate="print"/>
            <a:stretch>
              <a:fillRect/>
            </a:stretch>
          </p:blipFill>
          <p:spPr>
            <a:xfrm>
              <a:off x="3599864" y="839781"/>
              <a:ext cx="17856" cy="17868"/>
            </a:xfrm>
            <a:prstGeom prst="rect">
              <a:avLst/>
            </a:prstGeom>
          </p:spPr>
        </p:pic>
        <p:pic>
          <p:nvPicPr>
            <p:cNvPr id="203" name="object 203"/>
            <p:cNvPicPr/>
            <p:nvPr/>
          </p:nvPicPr>
          <p:blipFill>
            <a:blip r:embed="rId39" cstate="print"/>
            <a:stretch>
              <a:fillRect/>
            </a:stretch>
          </p:blipFill>
          <p:spPr>
            <a:xfrm>
              <a:off x="3377042" y="422549"/>
              <a:ext cx="73723" cy="65683"/>
            </a:xfrm>
            <a:prstGeom prst="rect">
              <a:avLst/>
            </a:prstGeom>
          </p:spPr>
        </p:pic>
        <p:pic>
          <p:nvPicPr>
            <p:cNvPr id="204" name="object 204"/>
            <p:cNvPicPr/>
            <p:nvPr/>
          </p:nvPicPr>
          <p:blipFill>
            <a:blip r:embed="rId40" cstate="print"/>
            <a:stretch>
              <a:fillRect/>
            </a:stretch>
          </p:blipFill>
          <p:spPr>
            <a:xfrm>
              <a:off x="4099927" y="601987"/>
              <a:ext cx="67297" cy="83527"/>
            </a:xfrm>
            <a:prstGeom prst="rect">
              <a:avLst/>
            </a:prstGeom>
          </p:spPr>
        </p:pic>
        <p:pic>
          <p:nvPicPr>
            <p:cNvPr id="205" name="object 205"/>
            <p:cNvPicPr/>
            <p:nvPr/>
          </p:nvPicPr>
          <p:blipFill>
            <a:blip r:embed="rId18" cstate="print"/>
            <a:stretch>
              <a:fillRect/>
            </a:stretch>
          </p:blipFill>
          <p:spPr>
            <a:xfrm>
              <a:off x="4005413" y="605530"/>
              <a:ext cx="10553" cy="10553"/>
            </a:xfrm>
            <a:prstGeom prst="rect">
              <a:avLst/>
            </a:prstGeom>
          </p:spPr>
        </p:pic>
        <p:pic>
          <p:nvPicPr>
            <p:cNvPr id="206" name="object 206"/>
            <p:cNvPicPr/>
            <p:nvPr/>
          </p:nvPicPr>
          <p:blipFill>
            <a:blip r:embed="rId30" cstate="print"/>
            <a:stretch>
              <a:fillRect/>
            </a:stretch>
          </p:blipFill>
          <p:spPr>
            <a:xfrm>
              <a:off x="3760875" y="687864"/>
              <a:ext cx="12725" cy="12725"/>
            </a:xfrm>
            <a:prstGeom prst="rect">
              <a:avLst/>
            </a:prstGeom>
          </p:spPr>
        </p:pic>
        <p:pic>
          <p:nvPicPr>
            <p:cNvPr id="207" name="object 207"/>
            <p:cNvPicPr/>
            <p:nvPr/>
          </p:nvPicPr>
          <p:blipFill>
            <a:blip r:embed="rId41" cstate="print"/>
            <a:stretch>
              <a:fillRect/>
            </a:stretch>
          </p:blipFill>
          <p:spPr>
            <a:xfrm>
              <a:off x="3856734" y="630257"/>
              <a:ext cx="36881" cy="23659"/>
            </a:xfrm>
            <a:prstGeom prst="rect">
              <a:avLst/>
            </a:prstGeom>
          </p:spPr>
        </p:pic>
        <p:pic>
          <p:nvPicPr>
            <p:cNvPr id="208" name="object 208"/>
            <p:cNvPicPr/>
            <p:nvPr/>
          </p:nvPicPr>
          <p:blipFill>
            <a:blip r:embed="rId31" cstate="print"/>
            <a:stretch>
              <a:fillRect/>
            </a:stretch>
          </p:blipFill>
          <p:spPr>
            <a:xfrm>
              <a:off x="3811256" y="675393"/>
              <a:ext cx="37312" cy="27672"/>
            </a:xfrm>
            <a:prstGeom prst="rect">
              <a:avLst/>
            </a:prstGeom>
          </p:spPr>
        </p:pic>
        <p:pic>
          <p:nvPicPr>
            <p:cNvPr id="209" name="object 209"/>
            <p:cNvPicPr/>
            <p:nvPr/>
          </p:nvPicPr>
          <p:blipFill>
            <a:blip r:embed="rId19" cstate="print"/>
            <a:stretch>
              <a:fillRect/>
            </a:stretch>
          </p:blipFill>
          <p:spPr>
            <a:xfrm>
              <a:off x="3900295" y="698647"/>
              <a:ext cx="12242" cy="12242"/>
            </a:xfrm>
            <a:prstGeom prst="rect">
              <a:avLst/>
            </a:prstGeom>
          </p:spPr>
        </p:pic>
        <p:sp>
          <p:nvSpPr>
            <p:cNvPr id="210" name="object 210"/>
            <p:cNvSpPr/>
            <p:nvPr/>
          </p:nvSpPr>
          <p:spPr>
            <a:xfrm>
              <a:off x="10692000" y="0"/>
              <a:ext cx="0" cy="7560309"/>
            </a:xfrm>
            <a:custGeom>
              <a:avLst/>
              <a:gdLst/>
              <a:ahLst/>
              <a:cxnLst/>
              <a:rect l="l" t="t" r="r" b="b"/>
              <a:pathLst>
                <a:path h="7560309">
                  <a:moveTo>
                    <a:pt x="0" y="0"/>
                  </a:moveTo>
                  <a:lnTo>
                    <a:pt x="0" y="7559999"/>
                  </a:lnTo>
                  <a:lnTo>
                    <a:pt x="0" y="0"/>
                  </a:lnTo>
                  <a:close/>
                </a:path>
              </a:pathLst>
            </a:custGeom>
            <a:solidFill>
              <a:srgbClr val="373435"/>
            </a:solidFill>
          </p:spPr>
          <p:txBody>
            <a:bodyPr wrap="square" lIns="0" tIns="0" rIns="0" bIns="0" rtlCol="0"/>
            <a:lstStyle/>
            <a:p>
              <a:endParaRPr/>
            </a:p>
          </p:txBody>
        </p:sp>
      </p:grpSp>
      <p:sp>
        <p:nvSpPr>
          <p:cNvPr id="212" name="Content Placeholder 2"/>
          <p:cNvSpPr txBox="1">
            <a:spLocks/>
          </p:cNvSpPr>
          <p:nvPr/>
        </p:nvSpPr>
        <p:spPr>
          <a:xfrm>
            <a:off x="6489700" y="1617268"/>
            <a:ext cx="3787865" cy="2622995"/>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Thank You!</a:t>
            </a:r>
          </a:p>
          <a:p>
            <a:r>
              <a:rPr lang="en-US" sz="2400" b="1" dirty="0">
                <a:solidFill>
                  <a:schemeClr val="bg1"/>
                </a:solidFill>
              </a:rPr>
              <a:t>CA. Umesh Sharma</a:t>
            </a:r>
          </a:p>
          <a:p>
            <a:r>
              <a:rPr lang="en-US" sz="2400" b="1" dirty="0">
                <a:solidFill>
                  <a:schemeClr val="bg1"/>
                </a:solidFill>
              </a:rPr>
              <a:t>Central Council Member</a:t>
            </a:r>
          </a:p>
          <a:p>
            <a:r>
              <a:rPr lang="en-US" sz="2400" b="1" dirty="0">
                <a:solidFill>
                  <a:schemeClr val="bg1"/>
                </a:solidFill>
              </a:rPr>
              <a:t>Convener</a:t>
            </a:r>
          </a:p>
          <a:p>
            <a:r>
              <a:rPr lang="en-US" sz="2400" b="1" dirty="0">
                <a:solidFill>
                  <a:schemeClr val="bg1"/>
                </a:solidFill>
              </a:rPr>
              <a:t>Digital Re-engineering and Transformation Directorate</a:t>
            </a:r>
          </a:p>
          <a:p>
            <a:r>
              <a:rPr lang="en-US" sz="2400" b="1" dirty="0">
                <a:solidFill>
                  <a:schemeClr val="bg1"/>
                </a:solidFill>
              </a:rPr>
              <a:t>The Institute of Chartered Accountants of India</a:t>
            </a:r>
          </a:p>
          <a:p>
            <a:r>
              <a:rPr lang="en-US" sz="2400" b="1" dirty="0"/>
              <a:t>		</a:t>
            </a:r>
          </a:p>
          <a:p>
            <a:endParaRPr lang="en-US" sz="2400" b="1" dirty="0"/>
          </a:p>
          <a:p>
            <a:endParaRPr lang="en-US" sz="600" dirty="0"/>
          </a:p>
          <a:p>
            <a:endParaRPr lang="en-US" sz="600" dirty="0"/>
          </a:p>
        </p:txBody>
      </p:sp>
      <p:sp>
        <p:nvSpPr>
          <p:cNvPr id="214" name="TextBox 213"/>
          <p:cNvSpPr txBox="1"/>
          <p:nvPr/>
        </p:nvSpPr>
        <p:spPr>
          <a:xfrm>
            <a:off x="1765300" y="4924425"/>
            <a:ext cx="7344713" cy="1477328"/>
          </a:xfrm>
          <a:prstGeom prst="rect">
            <a:avLst/>
          </a:prstGeom>
          <a:noFill/>
        </p:spPr>
        <p:txBody>
          <a:bodyPr wrap="square" rtlCol="0">
            <a:spAutoFit/>
          </a:bodyPr>
          <a:lstStyle/>
          <a:p>
            <a:r>
              <a:rPr lang="en-IN" b="1" dirty="0">
                <a:solidFill>
                  <a:schemeClr val="bg1"/>
                </a:solidFill>
              </a:rPr>
              <a:t>Secretary of the Committee : Vivek Gupta, Joint Secretary, IT</a:t>
            </a:r>
          </a:p>
          <a:p>
            <a:r>
              <a:rPr lang="en-IN" b="1" dirty="0">
                <a:solidFill>
                  <a:schemeClr val="bg1"/>
                </a:solidFill>
              </a:rPr>
              <a:t>Contact Number: +91 99711119115</a:t>
            </a:r>
          </a:p>
          <a:p>
            <a:r>
              <a:rPr lang="en-IN" b="1" dirty="0">
                <a:solidFill>
                  <a:schemeClr val="bg1"/>
                </a:solidFill>
              </a:rPr>
              <a:t>Email ID: Vivek@icai.in</a:t>
            </a:r>
          </a:p>
          <a:p>
            <a:r>
              <a:rPr lang="en-IN" b="1" dirty="0">
                <a:solidFill>
                  <a:schemeClr val="bg1"/>
                </a:solidFill>
              </a:rPr>
              <a:t>Address of the Committee: ICAI Bhawan, Hostel Block. A – 29, Sector 62, Noida – 201 309 (Uttar Pradesh)</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2000" cy="7559999"/>
            </a:xfrm>
            <a:prstGeom prst="rect">
              <a:avLst/>
            </a:prstGeom>
          </p:spPr>
        </p:pic>
        <p:sp>
          <p:nvSpPr>
            <p:cNvPr id="4" name="object 4"/>
            <p:cNvSpPr/>
            <p:nvPr/>
          </p:nvSpPr>
          <p:spPr>
            <a:xfrm>
              <a:off x="0" y="6543723"/>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5" name="object 5"/>
            <p:cNvPicPr/>
            <p:nvPr/>
          </p:nvPicPr>
          <p:blipFill>
            <a:blip r:embed="rId3" cstate="print"/>
            <a:stretch>
              <a:fillRect/>
            </a:stretch>
          </p:blipFill>
          <p:spPr>
            <a:xfrm>
              <a:off x="2030987" y="6689921"/>
              <a:ext cx="582574" cy="585520"/>
            </a:xfrm>
            <a:prstGeom prst="rect">
              <a:avLst/>
            </a:prstGeom>
          </p:spPr>
        </p:pic>
        <p:sp>
          <p:nvSpPr>
            <p:cNvPr id="6" name="object 6"/>
            <p:cNvSpPr/>
            <p:nvPr/>
          </p:nvSpPr>
          <p:spPr>
            <a:xfrm>
              <a:off x="1934391"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7" name="object 7"/>
          <p:cNvSpPr txBox="1"/>
          <p:nvPr/>
        </p:nvSpPr>
        <p:spPr>
          <a:xfrm>
            <a:off x="258051"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grpSp>
        <p:nvGrpSpPr>
          <p:cNvPr id="8" name="object 8"/>
          <p:cNvGrpSpPr/>
          <p:nvPr/>
        </p:nvGrpSpPr>
        <p:grpSpPr>
          <a:xfrm>
            <a:off x="128789" y="2459102"/>
            <a:ext cx="10563225" cy="5100955"/>
            <a:chOff x="128789" y="2459102"/>
            <a:chExt cx="10563225" cy="5100955"/>
          </a:xfrm>
        </p:grpSpPr>
        <p:pic>
          <p:nvPicPr>
            <p:cNvPr id="9" name="object 9"/>
            <p:cNvPicPr/>
            <p:nvPr/>
          </p:nvPicPr>
          <p:blipFill>
            <a:blip r:embed="rId4" cstate="print"/>
            <a:stretch>
              <a:fillRect/>
            </a:stretch>
          </p:blipFill>
          <p:spPr>
            <a:xfrm>
              <a:off x="128789" y="2899176"/>
              <a:ext cx="2392006" cy="2391994"/>
            </a:xfrm>
            <a:prstGeom prst="rect">
              <a:avLst/>
            </a:prstGeom>
          </p:spPr>
        </p:pic>
        <p:pic>
          <p:nvPicPr>
            <p:cNvPr id="10" name="object 10"/>
            <p:cNvPicPr/>
            <p:nvPr/>
          </p:nvPicPr>
          <p:blipFill>
            <a:blip r:embed="rId5" cstate="print"/>
            <a:stretch>
              <a:fillRect/>
            </a:stretch>
          </p:blipFill>
          <p:spPr>
            <a:xfrm>
              <a:off x="385631" y="2459102"/>
              <a:ext cx="2949500" cy="3272140"/>
            </a:xfrm>
            <a:prstGeom prst="rect">
              <a:avLst/>
            </a:prstGeom>
          </p:spPr>
        </p:pic>
        <p:pic>
          <p:nvPicPr>
            <p:cNvPr id="11" name="object 11"/>
            <p:cNvPicPr/>
            <p:nvPr/>
          </p:nvPicPr>
          <p:blipFill>
            <a:blip r:embed="rId6" cstate="print"/>
            <a:stretch>
              <a:fillRect/>
            </a:stretch>
          </p:blipFill>
          <p:spPr>
            <a:xfrm>
              <a:off x="3975251" y="7446982"/>
              <a:ext cx="6716748" cy="113017"/>
            </a:xfrm>
            <a:prstGeom prst="rect">
              <a:avLst/>
            </a:prstGeom>
          </p:spPr>
        </p:pic>
      </p:grpSp>
      <p:sp>
        <p:nvSpPr>
          <p:cNvPr id="12" name="TextBox 11"/>
          <p:cNvSpPr txBox="1"/>
          <p:nvPr/>
        </p:nvSpPr>
        <p:spPr>
          <a:xfrm>
            <a:off x="5194300" y="1048405"/>
            <a:ext cx="3962400" cy="523220"/>
          </a:xfrm>
          <a:prstGeom prst="rect">
            <a:avLst/>
          </a:prstGeom>
          <a:noFill/>
        </p:spPr>
        <p:txBody>
          <a:bodyPr wrap="square" rtlCol="0">
            <a:spAutoFit/>
          </a:bodyPr>
          <a:lstStyle/>
          <a:p>
            <a:r>
              <a:rPr lang="en-IN" sz="2800" dirty="0"/>
              <a:t>About the Committee</a:t>
            </a:r>
          </a:p>
        </p:txBody>
      </p:sp>
      <p:sp>
        <p:nvSpPr>
          <p:cNvPr id="13" name="TextBox 12">
            <a:extLst>
              <a:ext uri="{FF2B5EF4-FFF2-40B4-BE49-F238E27FC236}">
                <a16:creationId xmlns:a16="http://schemas.microsoft.com/office/drawing/2014/main" id="{49DDD8F2-3495-F65D-CFA2-1D55F391A808}"/>
              </a:ext>
            </a:extLst>
          </p:cNvPr>
          <p:cNvSpPr txBox="1"/>
          <p:nvPr/>
        </p:nvSpPr>
        <p:spPr>
          <a:xfrm>
            <a:off x="3720762" y="1876425"/>
            <a:ext cx="6691448" cy="5262979"/>
          </a:xfrm>
          <a:prstGeom prst="rect">
            <a:avLst/>
          </a:prstGeom>
          <a:noFill/>
        </p:spPr>
        <p:txBody>
          <a:bodyPr wrap="square" rtlCol="0">
            <a:spAutoFit/>
          </a:bodyPr>
          <a:lstStyle/>
          <a:p>
            <a:pPr algn="just"/>
            <a:r>
              <a:rPr lang="en-US" sz="2800" b="0" i="0" dirty="0">
                <a:solidFill>
                  <a:srgbClr val="333333"/>
                </a:solidFill>
                <a:effectLst/>
                <a:latin typeface="Segoe UI" panose="020B0502040204020203" pitchFamily="34" charset="0"/>
              </a:rPr>
              <a:t>The objective of the Committee is to conceptualize the technology desired needs related to the strategy of the organization and various committees; considering the full stack (hardware and software/technology) with focus on integration with tools to govern IT transformation initiatives and enable better services for stakeholders considering requirements and expectations of each segment of the profession.</a:t>
            </a: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1999" cy="1152138"/>
            </a:xfrm>
            <a:prstGeom prst="rect">
              <a:avLst/>
            </a:prstGeom>
          </p:spPr>
        </p:pic>
        <p:pic>
          <p:nvPicPr>
            <p:cNvPr id="4" name="object 4"/>
            <p:cNvPicPr/>
            <p:nvPr/>
          </p:nvPicPr>
          <p:blipFill>
            <a:blip r:embed="rId3" cstate="print"/>
            <a:stretch>
              <a:fillRect/>
            </a:stretch>
          </p:blipFill>
          <p:spPr>
            <a:xfrm>
              <a:off x="7226961" y="7"/>
              <a:ext cx="3465029" cy="7559992"/>
            </a:xfrm>
            <a:prstGeom prst="rect">
              <a:avLst/>
            </a:prstGeom>
          </p:spPr>
        </p:pic>
        <p:pic>
          <p:nvPicPr>
            <p:cNvPr id="5" name="object 5"/>
            <p:cNvPicPr/>
            <p:nvPr/>
          </p:nvPicPr>
          <p:blipFill>
            <a:blip r:embed="rId4" cstate="print"/>
            <a:stretch>
              <a:fillRect/>
            </a:stretch>
          </p:blipFill>
          <p:spPr>
            <a:xfrm>
              <a:off x="0" y="7446982"/>
              <a:ext cx="6716751" cy="113017"/>
            </a:xfrm>
            <a:prstGeom prst="rect">
              <a:avLst/>
            </a:prstGeom>
          </p:spPr>
        </p:pic>
        <p:sp>
          <p:nvSpPr>
            <p:cNvPr id="6" name="object 6"/>
            <p:cNvSpPr/>
            <p:nvPr/>
          </p:nvSpPr>
          <p:spPr>
            <a:xfrm>
              <a:off x="7226960" y="6543722"/>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7" name="object 7"/>
            <p:cNvPicPr/>
            <p:nvPr/>
          </p:nvPicPr>
          <p:blipFill>
            <a:blip r:embed="rId5" cstate="print"/>
            <a:stretch>
              <a:fillRect/>
            </a:stretch>
          </p:blipFill>
          <p:spPr>
            <a:xfrm>
              <a:off x="9257947" y="6689921"/>
              <a:ext cx="582574" cy="585520"/>
            </a:xfrm>
            <a:prstGeom prst="rect">
              <a:avLst/>
            </a:prstGeom>
          </p:spPr>
        </p:pic>
        <p:sp>
          <p:nvSpPr>
            <p:cNvPr id="8" name="object 8"/>
            <p:cNvSpPr/>
            <p:nvPr/>
          </p:nvSpPr>
          <p:spPr>
            <a:xfrm>
              <a:off x="9161352"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9" name="object 9"/>
          <p:cNvSpPr txBox="1"/>
          <p:nvPr/>
        </p:nvSpPr>
        <p:spPr>
          <a:xfrm>
            <a:off x="7485088"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sp>
        <p:nvSpPr>
          <p:cNvPr id="11" name="TextBox 10">
            <a:extLst>
              <a:ext uri="{FF2B5EF4-FFF2-40B4-BE49-F238E27FC236}">
                <a16:creationId xmlns:a16="http://schemas.microsoft.com/office/drawing/2014/main" id="{016A0036-3E5E-3ED9-6D0A-FAF9A9DB0125}"/>
              </a:ext>
            </a:extLst>
          </p:cNvPr>
          <p:cNvSpPr txBox="1"/>
          <p:nvPr/>
        </p:nvSpPr>
        <p:spPr>
          <a:xfrm>
            <a:off x="301541" y="1724025"/>
            <a:ext cx="6569159" cy="937885"/>
          </a:xfrm>
          <a:prstGeom prst="rect">
            <a:avLst/>
          </a:prstGeom>
          <a:noFill/>
        </p:spPr>
        <p:txBody>
          <a:bodyPr wrap="square" rtlCol="0">
            <a:spAutoFit/>
          </a:bodyPr>
          <a:lstStyle/>
          <a:p>
            <a:pPr>
              <a:lnSpc>
                <a:spcPct val="115000"/>
              </a:lnSpc>
              <a:spcAft>
                <a:spcPts val="877"/>
              </a:spcAft>
              <a:buSzPts val="1100"/>
            </a:pPr>
            <a:r>
              <a:rPr lang="en-IN" sz="1403" b="1" i="1" u="sng" dirty="0">
                <a:latin typeface="Arial" panose="020B0604020202020204" pitchFamily="34" charset="0"/>
                <a:ea typeface="Times New Roman" panose="02020603050405020304" pitchFamily="18" charset="0"/>
              </a:rPr>
              <a:t>Graphical Representation of Digitization of ICAI Head Office Records </a:t>
            </a:r>
          </a:p>
          <a:p>
            <a:pPr algn="just">
              <a:lnSpc>
                <a:spcPct val="115000"/>
              </a:lnSpc>
              <a:spcAft>
                <a:spcPts val="877"/>
              </a:spcAft>
              <a:buSzPts val="1100"/>
            </a:pPr>
            <a:r>
              <a:rPr lang="en-US" sz="1228" b="1" dirty="0">
                <a:solidFill>
                  <a:srgbClr val="000000"/>
                </a:solidFill>
                <a:latin typeface="Arial" panose="020B0604020202020204" pitchFamily="34" charset="0"/>
                <a:ea typeface="Tahoma" panose="020B0604030504040204" pitchFamily="34" charset="0"/>
                <a:cs typeface="Tahoma" panose="020B0604030504040204" pitchFamily="34" charset="0"/>
              </a:rPr>
              <a:t>Status (As on 12th February 2024)</a:t>
            </a:r>
            <a:endParaRPr lang="en-IN" sz="921" b="1" dirty="0">
              <a:solidFill>
                <a:srgbClr val="000000"/>
              </a:solidFill>
              <a:latin typeface="Arial" panose="020B0604020202020204" pitchFamily="34" charset="0"/>
              <a:ea typeface="Tahoma" panose="020B0604030504040204" pitchFamily="34" charset="0"/>
              <a:cs typeface="Tahoma" panose="020B0604030504040204" pitchFamily="34" charset="0"/>
            </a:endParaRPr>
          </a:p>
          <a:p>
            <a:pPr>
              <a:lnSpc>
                <a:spcPct val="115000"/>
              </a:lnSpc>
              <a:spcAft>
                <a:spcPts val="877"/>
              </a:spcAft>
              <a:buSzPts val="1100"/>
            </a:pPr>
            <a:endParaRPr lang="en-US" sz="92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D5DD7E2C-1B94-4573-BA55-5F591261B398}"/>
              </a:ext>
            </a:extLst>
          </p:cNvPr>
          <p:cNvSpPr txBox="1"/>
          <p:nvPr/>
        </p:nvSpPr>
        <p:spPr>
          <a:xfrm>
            <a:off x="1612900" y="1144320"/>
            <a:ext cx="4800600" cy="707886"/>
          </a:xfrm>
          <a:prstGeom prst="rect">
            <a:avLst/>
          </a:prstGeom>
          <a:noFill/>
        </p:spPr>
        <p:txBody>
          <a:bodyPr wrap="square" rtlCol="0">
            <a:spAutoFit/>
          </a:bodyPr>
          <a:lstStyle/>
          <a:p>
            <a:r>
              <a:rPr lang="en-US" sz="2000" b="1" dirty="0"/>
              <a:t>Major Activities of the Committee</a:t>
            </a:r>
          </a:p>
          <a:p>
            <a:endParaRPr lang="en-IN" sz="2000" dirty="0"/>
          </a:p>
        </p:txBody>
      </p:sp>
      <p:graphicFrame>
        <p:nvGraphicFramePr>
          <p:cNvPr id="10" name="Chart 9">
            <a:extLst>
              <a:ext uri="{FF2B5EF4-FFF2-40B4-BE49-F238E27FC236}">
                <a16:creationId xmlns:a16="http://schemas.microsoft.com/office/drawing/2014/main" id="{33351950-2126-3702-B8DA-2154404BA034}"/>
              </a:ext>
            </a:extLst>
          </p:cNvPr>
          <p:cNvGraphicFramePr>
            <a:graphicFrameLocks/>
          </p:cNvGraphicFramePr>
          <p:nvPr>
            <p:extLst>
              <p:ext uri="{D42A27DB-BD31-4B8C-83A1-F6EECF244321}">
                <p14:modId xmlns:p14="http://schemas.microsoft.com/office/powerpoint/2010/main" val="2996734571"/>
              </p:ext>
            </p:extLst>
          </p:nvPr>
        </p:nvGraphicFramePr>
        <p:xfrm>
          <a:off x="368961" y="2848525"/>
          <a:ext cx="6569158" cy="44236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55576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2000" cy="7559999"/>
            </a:xfrm>
            <a:prstGeom prst="rect">
              <a:avLst/>
            </a:prstGeom>
          </p:spPr>
        </p:pic>
        <p:sp>
          <p:nvSpPr>
            <p:cNvPr id="4" name="object 4"/>
            <p:cNvSpPr/>
            <p:nvPr/>
          </p:nvSpPr>
          <p:spPr>
            <a:xfrm>
              <a:off x="0" y="6543723"/>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5" name="object 5"/>
            <p:cNvPicPr/>
            <p:nvPr/>
          </p:nvPicPr>
          <p:blipFill>
            <a:blip r:embed="rId3" cstate="print"/>
            <a:stretch>
              <a:fillRect/>
            </a:stretch>
          </p:blipFill>
          <p:spPr>
            <a:xfrm>
              <a:off x="2030987" y="6689921"/>
              <a:ext cx="582574" cy="585520"/>
            </a:xfrm>
            <a:prstGeom prst="rect">
              <a:avLst/>
            </a:prstGeom>
          </p:spPr>
        </p:pic>
        <p:sp>
          <p:nvSpPr>
            <p:cNvPr id="6" name="object 6"/>
            <p:cNvSpPr/>
            <p:nvPr/>
          </p:nvSpPr>
          <p:spPr>
            <a:xfrm>
              <a:off x="1934391"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7" name="object 7"/>
          <p:cNvSpPr txBox="1"/>
          <p:nvPr/>
        </p:nvSpPr>
        <p:spPr>
          <a:xfrm>
            <a:off x="258051"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grpSp>
        <p:nvGrpSpPr>
          <p:cNvPr id="8" name="object 8"/>
          <p:cNvGrpSpPr/>
          <p:nvPr/>
        </p:nvGrpSpPr>
        <p:grpSpPr>
          <a:xfrm>
            <a:off x="128789" y="2459102"/>
            <a:ext cx="10563225" cy="5100955"/>
            <a:chOff x="128789" y="2459102"/>
            <a:chExt cx="10563225" cy="5100955"/>
          </a:xfrm>
        </p:grpSpPr>
        <p:pic>
          <p:nvPicPr>
            <p:cNvPr id="9" name="object 9"/>
            <p:cNvPicPr/>
            <p:nvPr/>
          </p:nvPicPr>
          <p:blipFill>
            <a:blip r:embed="rId4" cstate="print"/>
            <a:stretch>
              <a:fillRect/>
            </a:stretch>
          </p:blipFill>
          <p:spPr>
            <a:xfrm>
              <a:off x="128789" y="2899176"/>
              <a:ext cx="2392006" cy="2391994"/>
            </a:xfrm>
            <a:prstGeom prst="rect">
              <a:avLst/>
            </a:prstGeom>
          </p:spPr>
        </p:pic>
        <p:pic>
          <p:nvPicPr>
            <p:cNvPr id="10" name="object 10"/>
            <p:cNvPicPr/>
            <p:nvPr/>
          </p:nvPicPr>
          <p:blipFill>
            <a:blip r:embed="rId5" cstate="print"/>
            <a:stretch>
              <a:fillRect/>
            </a:stretch>
          </p:blipFill>
          <p:spPr>
            <a:xfrm>
              <a:off x="385631" y="2459102"/>
              <a:ext cx="2949500" cy="3272140"/>
            </a:xfrm>
            <a:prstGeom prst="rect">
              <a:avLst/>
            </a:prstGeom>
          </p:spPr>
        </p:pic>
        <p:pic>
          <p:nvPicPr>
            <p:cNvPr id="11" name="object 11"/>
            <p:cNvPicPr/>
            <p:nvPr/>
          </p:nvPicPr>
          <p:blipFill>
            <a:blip r:embed="rId6" cstate="print"/>
            <a:stretch>
              <a:fillRect/>
            </a:stretch>
          </p:blipFill>
          <p:spPr>
            <a:xfrm>
              <a:off x="3975251" y="7446982"/>
              <a:ext cx="6716748" cy="113017"/>
            </a:xfrm>
            <a:prstGeom prst="rect">
              <a:avLst/>
            </a:prstGeom>
          </p:spPr>
        </p:pic>
      </p:grpSp>
      <p:sp>
        <p:nvSpPr>
          <p:cNvPr id="13" name="TextBox 12">
            <a:extLst>
              <a:ext uri="{FF2B5EF4-FFF2-40B4-BE49-F238E27FC236}">
                <a16:creationId xmlns:a16="http://schemas.microsoft.com/office/drawing/2014/main" id="{0F737C2D-33AB-21E4-81DC-0A2DBF96B5CD}"/>
              </a:ext>
            </a:extLst>
          </p:cNvPr>
          <p:cNvSpPr txBox="1"/>
          <p:nvPr/>
        </p:nvSpPr>
        <p:spPr>
          <a:xfrm>
            <a:off x="3594100" y="1676568"/>
            <a:ext cx="6716748" cy="822469"/>
          </a:xfrm>
          <a:prstGeom prst="rect">
            <a:avLst/>
          </a:prstGeom>
          <a:noFill/>
        </p:spPr>
        <p:txBody>
          <a:bodyPr wrap="square" rtlCol="0">
            <a:spAutoFit/>
          </a:bodyPr>
          <a:lstStyle/>
          <a:p>
            <a:pPr algn="just">
              <a:lnSpc>
                <a:spcPct val="115000"/>
              </a:lnSpc>
              <a:spcAft>
                <a:spcPts val="877"/>
              </a:spcAft>
              <a:buSzPts val="1100"/>
            </a:pPr>
            <a:r>
              <a:rPr lang="en-IN" sz="1403" b="1" i="1" u="sng" dirty="0">
                <a:latin typeface="Arial" panose="020B0604020202020204" pitchFamily="34" charset="0"/>
                <a:ea typeface="Times New Roman" panose="02020603050405020304" pitchFamily="18" charset="0"/>
              </a:rPr>
              <a:t>Graphical Representation of Digitization of ICAI Records at Regional Office </a:t>
            </a:r>
            <a:br>
              <a:rPr lang="en-IN" sz="1403" b="1" i="1" u="sng" dirty="0">
                <a:latin typeface="Arial" panose="020B0604020202020204" pitchFamily="34" charset="0"/>
                <a:ea typeface="Times New Roman" panose="02020603050405020304" pitchFamily="18" charset="0"/>
              </a:rPr>
            </a:br>
            <a:r>
              <a:rPr lang="en-US" sz="1228" b="1" dirty="0">
                <a:solidFill>
                  <a:srgbClr val="000000"/>
                </a:solidFill>
                <a:latin typeface="Arial" panose="020B0604020202020204" pitchFamily="34" charset="0"/>
                <a:ea typeface="Tahoma" panose="020B0604030504040204" pitchFamily="34" charset="0"/>
                <a:cs typeface="Tahoma" panose="020B0604030504040204" pitchFamily="34" charset="0"/>
              </a:rPr>
              <a:t>Status (As on 12th February 2024)</a:t>
            </a:r>
            <a:endParaRPr lang="en-IN" sz="921" b="1" dirty="0">
              <a:solidFill>
                <a:srgbClr val="000000"/>
              </a:solidFill>
              <a:latin typeface="Arial" panose="020B0604020202020204" pitchFamily="34" charset="0"/>
              <a:ea typeface="Tahoma" panose="020B0604030504040204" pitchFamily="34" charset="0"/>
              <a:cs typeface="Tahoma" panose="020B0604030504040204" pitchFamily="34" charset="0"/>
            </a:endParaRPr>
          </a:p>
          <a:p>
            <a:pPr>
              <a:lnSpc>
                <a:spcPct val="115000"/>
              </a:lnSpc>
              <a:spcAft>
                <a:spcPts val="877"/>
              </a:spcAft>
              <a:buSzPts val="1100"/>
            </a:pPr>
            <a:endParaRPr lang="en-US" sz="92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60395C4F-BEF5-40DF-AD97-FB37F066F603}"/>
              </a:ext>
            </a:extLst>
          </p:cNvPr>
          <p:cNvSpPr txBox="1"/>
          <p:nvPr/>
        </p:nvSpPr>
        <p:spPr>
          <a:xfrm>
            <a:off x="4584700" y="962025"/>
            <a:ext cx="4724400" cy="707886"/>
          </a:xfrm>
          <a:prstGeom prst="rect">
            <a:avLst/>
          </a:prstGeom>
          <a:noFill/>
        </p:spPr>
        <p:txBody>
          <a:bodyPr wrap="square" rtlCol="0">
            <a:spAutoFit/>
          </a:bodyPr>
          <a:lstStyle/>
          <a:p>
            <a:r>
              <a:rPr lang="en-US" sz="2000" b="1" dirty="0"/>
              <a:t>Major Activities of the Committee</a:t>
            </a:r>
          </a:p>
          <a:p>
            <a:endParaRPr lang="en-IN" sz="2000" dirty="0"/>
          </a:p>
        </p:txBody>
      </p:sp>
      <p:graphicFrame>
        <p:nvGraphicFramePr>
          <p:cNvPr id="12" name="Chart 11">
            <a:extLst>
              <a:ext uri="{FF2B5EF4-FFF2-40B4-BE49-F238E27FC236}">
                <a16:creationId xmlns:a16="http://schemas.microsoft.com/office/drawing/2014/main" id="{C2115954-5A26-9620-E777-44031ADC2858}"/>
              </a:ext>
            </a:extLst>
          </p:cNvPr>
          <p:cNvGraphicFramePr>
            <a:graphicFrameLocks/>
          </p:cNvGraphicFramePr>
          <p:nvPr>
            <p:extLst>
              <p:ext uri="{D42A27DB-BD31-4B8C-83A1-F6EECF244321}">
                <p14:modId xmlns:p14="http://schemas.microsoft.com/office/powerpoint/2010/main" val="1735156253"/>
              </p:ext>
            </p:extLst>
          </p:nvPr>
        </p:nvGraphicFramePr>
        <p:xfrm>
          <a:off x="3720762" y="2370235"/>
          <a:ext cx="6587007" cy="4687789"/>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2000" cy="7559999"/>
            </a:xfrm>
            <a:prstGeom prst="rect">
              <a:avLst/>
            </a:prstGeom>
          </p:spPr>
        </p:pic>
        <p:sp>
          <p:nvSpPr>
            <p:cNvPr id="4" name="object 4"/>
            <p:cNvSpPr/>
            <p:nvPr/>
          </p:nvSpPr>
          <p:spPr>
            <a:xfrm>
              <a:off x="0" y="6543723"/>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5" name="object 5"/>
            <p:cNvPicPr/>
            <p:nvPr/>
          </p:nvPicPr>
          <p:blipFill>
            <a:blip r:embed="rId3" cstate="print"/>
            <a:stretch>
              <a:fillRect/>
            </a:stretch>
          </p:blipFill>
          <p:spPr>
            <a:xfrm>
              <a:off x="2030987" y="6689921"/>
              <a:ext cx="582574" cy="585520"/>
            </a:xfrm>
            <a:prstGeom prst="rect">
              <a:avLst/>
            </a:prstGeom>
          </p:spPr>
        </p:pic>
        <p:sp>
          <p:nvSpPr>
            <p:cNvPr id="6" name="object 6"/>
            <p:cNvSpPr/>
            <p:nvPr/>
          </p:nvSpPr>
          <p:spPr>
            <a:xfrm>
              <a:off x="1934391"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7" name="object 7"/>
          <p:cNvSpPr txBox="1"/>
          <p:nvPr/>
        </p:nvSpPr>
        <p:spPr>
          <a:xfrm>
            <a:off x="258051"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grpSp>
        <p:nvGrpSpPr>
          <p:cNvPr id="8" name="object 8"/>
          <p:cNvGrpSpPr/>
          <p:nvPr/>
        </p:nvGrpSpPr>
        <p:grpSpPr>
          <a:xfrm>
            <a:off x="128789" y="2459102"/>
            <a:ext cx="10563225" cy="5100955"/>
            <a:chOff x="128789" y="2459102"/>
            <a:chExt cx="10563225" cy="5100955"/>
          </a:xfrm>
        </p:grpSpPr>
        <p:pic>
          <p:nvPicPr>
            <p:cNvPr id="9" name="object 9"/>
            <p:cNvPicPr/>
            <p:nvPr/>
          </p:nvPicPr>
          <p:blipFill>
            <a:blip r:embed="rId4" cstate="print"/>
            <a:stretch>
              <a:fillRect/>
            </a:stretch>
          </p:blipFill>
          <p:spPr>
            <a:xfrm>
              <a:off x="128789" y="2899176"/>
              <a:ext cx="2392006" cy="2391994"/>
            </a:xfrm>
            <a:prstGeom prst="rect">
              <a:avLst/>
            </a:prstGeom>
          </p:spPr>
        </p:pic>
        <p:pic>
          <p:nvPicPr>
            <p:cNvPr id="10" name="object 10"/>
            <p:cNvPicPr/>
            <p:nvPr/>
          </p:nvPicPr>
          <p:blipFill>
            <a:blip r:embed="rId5" cstate="print"/>
            <a:stretch>
              <a:fillRect/>
            </a:stretch>
          </p:blipFill>
          <p:spPr>
            <a:xfrm>
              <a:off x="385631" y="2459102"/>
              <a:ext cx="2949500" cy="3272140"/>
            </a:xfrm>
            <a:prstGeom prst="rect">
              <a:avLst/>
            </a:prstGeom>
          </p:spPr>
        </p:pic>
        <p:pic>
          <p:nvPicPr>
            <p:cNvPr id="11" name="object 11"/>
            <p:cNvPicPr/>
            <p:nvPr/>
          </p:nvPicPr>
          <p:blipFill>
            <a:blip r:embed="rId6" cstate="print"/>
            <a:stretch>
              <a:fillRect/>
            </a:stretch>
          </p:blipFill>
          <p:spPr>
            <a:xfrm>
              <a:off x="3975251" y="7446982"/>
              <a:ext cx="6716748" cy="113017"/>
            </a:xfrm>
            <a:prstGeom prst="rect">
              <a:avLst/>
            </a:prstGeom>
          </p:spPr>
        </p:pic>
      </p:grpSp>
      <p:sp>
        <p:nvSpPr>
          <p:cNvPr id="13" name="TextBox 12">
            <a:extLst>
              <a:ext uri="{FF2B5EF4-FFF2-40B4-BE49-F238E27FC236}">
                <a16:creationId xmlns:a16="http://schemas.microsoft.com/office/drawing/2014/main" id="{EC1177CB-CFDA-1CF2-8F5D-FA9EF7EA3508}"/>
              </a:ext>
            </a:extLst>
          </p:cNvPr>
          <p:cNvSpPr txBox="1"/>
          <p:nvPr/>
        </p:nvSpPr>
        <p:spPr>
          <a:xfrm>
            <a:off x="3975100" y="1724025"/>
            <a:ext cx="5843547" cy="351378"/>
          </a:xfrm>
          <a:prstGeom prst="rect">
            <a:avLst/>
          </a:prstGeom>
          <a:noFill/>
        </p:spPr>
        <p:txBody>
          <a:bodyPr wrap="square" rtlCol="0">
            <a:spAutoFit/>
          </a:bodyPr>
          <a:lstStyle/>
          <a:p>
            <a:pPr>
              <a:lnSpc>
                <a:spcPct val="115000"/>
              </a:lnSpc>
              <a:spcAft>
                <a:spcPts val="877"/>
              </a:spcAft>
              <a:buSzPts val="1100"/>
            </a:pPr>
            <a:r>
              <a:rPr lang="en-IN" sz="1600" b="1" i="1" u="sng" dirty="0" err="1">
                <a:latin typeface="Arial" panose="020B0604020202020204" pitchFamily="34" charset="0"/>
                <a:ea typeface="Times New Roman" panose="02020603050405020304" pitchFamily="18" charset="0"/>
              </a:rPr>
              <a:t>Stastical</a:t>
            </a:r>
            <a:r>
              <a:rPr lang="en-IN" sz="1600" b="1" i="1" u="sng" dirty="0">
                <a:latin typeface="Arial" panose="020B0604020202020204" pitchFamily="34" charset="0"/>
                <a:ea typeface="Times New Roman" panose="02020603050405020304" pitchFamily="18" charset="0"/>
              </a:rPr>
              <a:t> Representation of Digital Learning Hub</a:t>
            </a:r>
          </a:p>
        </p:txBody>
      </p:sp>
      <p:sp>
        <p:nvSpPr>
          <p:cNvPr id="16" name="TextBox 15">
            <a:extLst>
              <a:ext uri="{FF2B5EF4-FFF2-40B4-BE49-F238E27FC236}">
                <a16:creationId xmlns:a16="http://schemas.microsoft.com/office/drawing/2014/main" id="{43A7A40B-E5E2-4BF8-AA12-5E62234F96FE}"/>
              </a:ext>
            </a:extLst>
          </p:cNvPr>
          <p:cNvSpPr txBox="1"/>
          <p:nvPr/>
        </p:nvSpPr>
        <p:spPr>
          <a:xfrm>
            <a:off x="4584700" y="1017301"/>
            <a:ext cx="4724400" cy="738664"/>
          </a:xfrm>
          <a:prstGeom prst="rect">
            <a:avLst/>
          </a:prstGeom>
          <a:noFill/>
        </p:spPr>
        <p:txBody>
          <a:bodyPr wrap="square" rtlCol="0">
            <a:spAutoFit/>
          </a:bodyPr>
          <a:lstStyle/>
          <a:p>
            <a:pPr algn="ctr"/>
            <a:r>
              <a:rPr lang="en-US" sz="1400" b="1" dirty="0"/>
              <a:t>Major Activities of the Committee</a:t>
            </a:r>
          </a:p>
          <a:p>
            <a:pPr algn="ctr"/>
            <a:r>
              <a:rPr lang="en-IN" sz="1400" b="1" i="1" u="sng" dirty="0">
                <a:latin typeface="Arial" panose="020B0604020202020204" pitchFamily="34" charset="0"/>
                <a:ea typeface="Times New Roman" panose="02020603050405020304" pitchFamily="18" charset="0"/>
              </a:rPr>
              <a:t>Statistical Representation of Digital Learning Hub</a:t>
            </a:r>
          </a:p>
          <a:p>
            <a:pPr algn="ctr"/>
            <a:endParaRPr lang="en-IN" sz="1400" dirty="0"/>
          </a:p>
        </p:txBody>
      </p:sp>
      <p:graphicFrame>
        <p:nvGraphicFramePr>
          <p:cNvPr id="12" name="Chart 11">
            <a:extLst>
              <a:ext uri="{FF2B5EF4-FFF2-40B4-BE49-F238E27FC236}">
                <a16:creationId xmlns:a16="http://schemas.microsoft.com/office/drawing/2014/main" id="{8FFE08A1-0306-2086-02B5-8871048B641D}"/>
              </a:ext>
            </a:extLst>
          </p:cNvPr>
          <p:cNvGraphicFramePr>
            <a:graphicFrameLocks/>
          </p:cNvGraphicFramePr>
          <p:nvPr>
            <p:extLst>
              <p:ext uri="{D42A27DB-BD31-4B8C-83A1-F6EECF244321}">
                <p14:modId xmlns:p14="http://schemas.microsoft.com/office/powerpoint/2010/main" val="3832845007"/>
              </p:ext>
            </p:extLst>
          </p:nvPr>
        </p:nvGraphicFramePr>
        <p:xfrm>
          <a:off x="3720761" y="1774368"/>
          <a:ext cx="6716747" cy="26166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D8EB846D-E2E7-C6FC-C52D-96124FBDF8CF}"/>
              </a:ext>
            </a:extLst>
          </p:cNvPr>
          <p:cNvGraphicFramePr>
            <a:graphicFrameLocks/>
          </p:cNvGraphicFramePr>
          <p:nvPr>
            <p:extLst>
              <p:ext uri="{D42A27DB-BD31-4B8C-83A1-F6EECF244321}">
                <p14:modId xmlns:p14="http://schemas.microsoft.com/office/powerpoint/2010/main" val="2441611286"/>
              </p:ext>
            </p:extLst>
          </p:nvPr>
        </p:nvGraphicFramePr>
        <p:xfrm>
          <a:off x="3579005" y="4391026"/>
          <a:ext cx="6985605" cy="28811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90478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1999" cy="1152138"/>
            </a:xfrm>
            <a:prstGeom prst="rect">
              <a:avLst/>
            </a:prstGeom>
          </p:spPr>
        </p:pic>
        <p:pic>
          <p:nvPicPr>
            <p:cNvPr id="4" name="object 4"/>
            <p:cNvPicPr/>
            <p:nvPr/>
          </p:nvPicPr>
          <p:blipFill>
            <a:blip r:embed="rId3" cstate="print"/>
            <a:stretch>
              <a:fillRect/>
            </a:stretch>
          </p:blipFill>
          <p:spPr>
            <a:xfrm>
              <a:off x="7226961" y="7"/>
              <a:ext cx="3465029" cy="7559992"/>
            </a:xfrm>
            <a:prstGeom prst="rect">
              <a:avLst/>
            </a:prstGeom>
          </p:spPr>
        </p:pic>
        <p:pic>
          <p:nvPicPr>
            <p:cNvPr id="5" name="object 5"/>
            <p:cNvPicPr/>
            <p:nvPr/>
          </p:nvPicPr>
          <p:blipFill>
            <a:blip r:embed="rId4" cstate="print"/>
            <a:stretch>
              <a:fillRect/>
            </a:stretch>
          </p:blipFill>
          <p:spPr>
            <a:xfrm>
              <a:off x="0" y="7446982"/>
              <a:ext cx="6716751" cy="113017"/>
            </a:xfrm>
            <a:prstGeom prst="rect">
              <a:avLst/>
            </a:prstGeom>
          </p:spPr>
        </p:pic>
        <p:sp>
          <p:nvSpPr>
            <p:cNvPr id="6" name="object 6"/>
            <p:cNvSpPr/>
            <p:nvPr/>
          </p:nvSpPr>
          <p:spPr>
            <a:xfrm>
              <a:off x="7226960" y="6543722"/>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7" name="object 7"/>
            <p:cNvPicPr/>
            <p:nvPr/>
          </p:nvPicPr>
          <p:blipFill>
            <a:blip r:embed="rId5" cstate="print"/>
            <a:stretch>
              <a:fillRect/>
            </a:stretch>
          </p:blipFill>
          <p:spPr>
            <a:xfrm>
              <a:off x="9257947" y="6689921"/>
              <a:ext cx="582574" cy="585520"/>
            </a:xfrm>
            <a:prstGeom prst="rect">
              <a:avLst/>
            </a:prstGeom>
          </p:spPr>
        </p:pic>
        <p:sp>
          <p:nvSpPr>
            <p:cNvPr id="8" name="object 8"/>
            <p:cNvSpPr/>
            <p:nvPr/>
          </p:nvSpPr>
          <p:spPr>
            <a:xfrm>
              <a:off x="9161352"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9" name="object 9"/>
          <p:cNvSpPr txBox="1"/>
          <p:nvPr/>
        </p:nvSpPr>
        <p:spPr>
          <a:xfrm>
            <a:off x="7485088"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sp>
        <p:nvSpPr>
          <p:cNvPr id="13" name="TextBox 12">
            <a:extLst>
              <a:ext uri="{FF2B5EF4-FFF2-40B4-BE49-F238E27FC236}">
                <a16:creationId xmlns:a16="http://schemas.microsoft.com/office/drawing/2014/main" id="{33ED9C22-E869-C62C-D2BD-71B0796C50B8}"/>
              </a:ext>
            </a:extLst>
          </p:cNvPr>
          <p:cNvSpPr txBox="1"/>
          <p:nvPr/>
        </p:nvSpPr>
        <p:spPr>
          <a:xfrm>
            <a:off x="774700" y="1419225"/>
            <a:ext cx="4805520" cy="318998"/>
          </a:xfrm>
          <a:prstGeom prst="rect">
            <a:avLst/>
          </a:prstGeom>
          <a:noFill/>
        </p:spPr>
        <p:txBody>
          <a:bodyPr wrap="square" rtlCol="0">
            <a:spAutoFit/>
          </a:bodyPr>
          <a:lstStyle/>
          <a:p>
            <a:pPr>
              <a:lnSpc>
                <a:spcPct val="115000"/>
              </a:lnSpc>
              <a:spcAft>
                <a:spcPts val="877"/>
              </a:spcAft>
              <a:buSzPts val="1100"/>
            </a:pPr>
            <a:r>
              <a:rPr lang="en-IN" sz="1400" b="1" i="1" u="sng" dirty="0">
                <a:latin typeface="Arial" panose="020B0604020202020204" pitchFamily="34" charset="0"/>
                <a:ea typeface="Times New Roman" panose="02020603050405020304" pitchFamily="18" charset="0"/>
              </a:rPr>
              <a:t>Statistical Representation of Digital Learning Hub</a:t>
            </a:r>
          </a:p>
        </p:txBody>
      </p:sp>
      <p:sp>
        <p:nvSpPr>
          <p:cNvPr id="15" name="TextBox 14">
            <a:extLst>
              <a:ext uri="{FF2B5EF4-FFF2-40B4-BE49-F238E27FC236}">
                <a16:creationId xmlns:a16="http://schemas.microsoft.com/office/drawing/2014/main" id="{8901EFDA-F2F2-4178-93AD-9E3E5CF6DBC1}"/>
              </a:ext>
            </a:extLst>
          </p:cNvPr>
          <p:cNvSpPr txBox="1"/>
          <p:nvPr/>
        </p:nvSpPr>
        <p:spPr>
          <a:xfrm>
            <a:off x="1231900" y="1017301"/>
            <a:ext cx="4724400" cy="707886"/>
          </a:xfrm>
          <a:prstGeom prst="rect">
            <a:avLst/>
          </a:prstGeom>
          <a:noFill/>
        </p:spPr>
        <p:txBody>
          <a:bodyPr wrap="square" rtlCol="0">
            <a:spAutoFit/>
          </a:bodyPr>
          <a:lstStyle/>
          <a:p>
            <a:r>
              <a:rPr lang="en-US" sz="2000" b="1" dirty="0"/>
              <a:t>Major Activities of the Committee</a:t>
            </a:r>
          </a:p>
          <a:p>
            <a:endParaRPr lang="en-IN" sz="2000" dirty="0"/>
          </a:p>
        </p:txBody>
      </p:sp>
      <p:graphicFrame>
        <p:nvGraphicFramePr>
          <p:cNvPr id="10" name="Chart 9">
            <a:extLst>
              <a:ext uri="{FF2B5EF4-FFF2-40B4-BE49-F238E27FC236}">
                <a16:creationId xmlns:a16="http://schemas.microsoft.com/office/drawing/2014/main" id="{9992FC77-4D3D-B2B9-46D8-877062503ACC}"/>
              </a:ext>
            </a:extLst>
          </p:cNvPr>
          <p:cNvGraphicFramePr>
            <a:graphicFrameLocks/>
          </p:cNvGraphicFramePr>
          <p:nvPr>
            <p:extLst>
              <p:ext uri="{D42A27DB-BD31-4B8C-83A1-F6EECF244321}">
                <p14:modId xmlns:p14="http://schemas.microsoft.com/office/powerpoint/2010/main" val="904135241"/>
              </p:ext>
            </p:extLst>
          </p:nvPr>
        </p:nvGraphicFramePr>
        <p:xfrm>
          <a:off x="517971" y="1709206"/>
          <a:ext cx="5680807" cy="27449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6AF12B8-4399-88FF-1542-C2FB6D3E7A0D}"/>
              </a:ext>
            </a:extLst>
          </p:cNvPr>
          <p:cNvGraphicFramePr>
            <a:graphicFrameLocks/>
          </p:cNvGraphicFramePr>
          <p:nvPr>
            <p:extLst>
              <p:ext uri="{D42A27DB-BD31-4B8C-83A1-F6EECF244321}">
                <p14:modId xmlns:p14="http://schemas.microsoft.com/office/powerpoint/2010/main" val="251697034"/>
              </p:ext>
            </p:extLst>
          </p:nvPr>
        </p:nvGraphicFramePr>
        <p:xfrm>
          <a:off x="174307" y="4578989"/>
          <a:ext cx="6584266"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6915012"/>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1999" cy="1152138"/>
            </a:xfrm>
            <a:prstGeom prst="rect">
              <a:avLst/>
            </a:prstGeom>
          </p:spPr>
        </p:pic>
        <p:pic>
          <p:nvPicPr>
            <p:cNvPr id="4" name="object 4"/>
            <p:cNvPicPr/>
            <p:nvPr/>
          </p:nvPicPr>
          <p:blipFill>
            <a:blip r:embed="rId3" cstate="print"/>
            <a:stretch>
              <a:fillRect/>
            </a:stretch>
          </p:blipFill>
          <p:spPr>
            <a:xfrm>
              <a:off x="7226961" y="7"/>
              <a:ext cx="3465029" cy="7559992"/>
            </a:xfrm>
            <a:prstGeom prst="rect">
              <a:avLst/>
            </a:prstGeom>
          </p:spPr>
        </p:pic>
        <p:pic>
          <p:nvPicPr>
            <p:cNvPr id="5" name="object 5"/>
            <p:cNvPicPr/>
            <p:nvPr/>
          </p:nvPicPr>
          <p:blipFill>
            <a:blip r:embed="rId4" cstate="print"/>
            <a:stretch>
              <a:fillRect/>
            </a:stretch>
          </p:blipFill>
          <p:spPr>
            <a:xfrm>
              <a:off x="0" y="7446982"/>
              <a:ext cx="6716751" cy="113017"/>
            </a:xfrm>
            <a:prstGeom prst="rect">
              <a:avLst/>
            </a:prstGeom>
          </p:spPr>
        </p:pic>
        <p:sp>
          <p:nvSpPr>
            <p:cNvPr id="6" name="object 6"/>
            <p:cNvSpPr/>
            <p:nvPr/>
          </p:nvSpPr>
          <p:spPr>
            <a:xfrm>
              <a:off x="7226960" y="6543722"/>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7" name="object 7"/>
            <p:cNvPicPr/>
            <p:nvPr/>
          </p:nvPicPr>
          <p:blipFill>
            <a:blip r:embed="rId5" cstate="print"/>
            <a:stretch>
              <a:fillRect/>
            </a:stretch>
          </p:blipFill>
          <p:spPr>
            <a:xfrm>
              <a:off x="9257947" y="6689921"/>
              <a:ext cx="582574" cy="585520"/>
            </a:xfrm>
            <a:prstGeom prst="rect">
              <a:avLst/>
            </a:prstGeom>
          </p:spPr>
        </p:pic>
        <p:sp>
          <p:nvSpPr>
            <p:cNvPr id="8" name="object 8"/>
            <p:cNvSpPr/>
            <p:nvPr/>
          </p:nvSpPr>
          <p:spPr>
            <a:xfrm>
              <a:off x="9161352"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9" name="object 9"/>
          <p:cNvSpPr txBox="1"/>
          <p:nvPr/>
        </p:nvSpPr>
        <p:spPr>
          <a:xfrm>
            <a:off x="7485088"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sp>
        <p:nvSpPr>
          <p:cNvPr id="10" name="TextBox 9"/>
          <p:cNvSpPr txBox="1"/>
          <p:nvPr/>
        </p:nvSpPr>
        <p:spPr>
          <a:xfrm>
            <a:off x="1689100" y="962025"/>
            <a:ext cx="4800600" cy="400110"/>
          </a:xfrm>
          <a:prstGeom prst="rect">
            <a:avLst/>
          </a:prstGeom>
          <a:noFill/>
        </p:spPr>
        <p:txBody>
          <a:bodyPr wrap="square" rtlCol="0">
            <a:spAutoFit/>
          </a:bodyPr>
          <a:lstStyle/>
          <a:p>
            <a:r>
              <a:rPr lang="en-US" sz="2000" b="1" dirty="0">
                <a:solidFill>
                  <a:schemeClr val="tx1"/>
                </a:solidFill>
              </a:rPr>
              <a:t>Major Activities of the Committee</a:t>
            </a:r>
          </a:p>
        </p:txBody>
      </p:sp>
      <p:sp>
        <p:nvSpPr>
          <p:cNvPr id="11" name="TextBox 10">
            <a:extLst>
              <a:ext uri="{FF2B5EF4-FFF2-40B4-BE49-F238E27FC236}">
                <a16:creationId xmlns:a16="http://schemas.microsoft.com/office/drawing/2014/main" id="{BF81A04E-8EFD-4CC0-D16F-6D575C683108}"/>
              </a:ext>
            </a:extLst>
          </p:cNvPr>
          <p:cNvSpPr txBox="1"/>
          <p:nvPr/>
        </p:nvSpPr>
        <p:spPr>
          <a:xfrm>
            <a:off x="344988" y="1475395"/>
            <a:ext cx="6626868" cy="5438412"/>
          </a:xfrm>
          <a:prstGeom prst="rect">
            <a:avLst/>
          </a:prstGeom>
          <a:noFill/>
        </p:spPr>
        <p:txBody>
          <a:bodyPr wrap="square" rtlCol="0">
            <a:spAutoFit/>
          </a:bodyPr>
          <a:lstStyle/>
          <a:p>
            <a:pPr lvl="0" algn="just">
              <a:lnSpc>
                <a:spcPct val="115000"/>
              </a:lnSpc>
              <a:buSzPts val="1100"/>
            </a:pPr>
            <a:r>
              <a:rPr lang="en-US" b="1" i="1" u="sng" dirty="0">
                <a:solidFill>
                  <a:srgbClr val="000000"/>
                </a:solidFill>
                <a:latin typeface="Arial" panose="020B0604020202020204" pitchFamily="34" charset="0"/>
                <a:ea typeface="Yu Gothic" panose="020B0400000000000000" pitchFamily="34" charset="-128"/>
                <a:cs typeface="Century Schoolbook" panose="02040604050505020304" pitchFamily="18" charset="0"/>
              </a:rPr>
              <a:t>Managing dak and file movement of ICAI through eOffice Software of Government of India</a:t>
            </a:r>
            <a:endParaRPr lang="en-US" dirty="0">
              <a:solidFill>
                <a:srgbClr val="000000"/>
              </a:solidFill>
              <a:latin typeface="Arial" panose="020B0604020202020204" pitchFamily="34" charset="0"/>
              <a:ea typeface="Times New Roman" panose="02020603050405020304" pitchFamily="18" charset="0"/>
            </a:endParaRPr>
          </a:p>
          <a:p>
            <a:pPr algn="just"/>
            <a:endParaRPr lang="en-IN" sz="1800" b="0" i="0" u="none" strike="noStrike" baseline="0" dirty="0">
              <a:solidFill>
                <a:srgbClr val="000000"/>
              </a:solidFill>
              <a:latin typeface="Tahoma" panose="020B0604030504040204" pitchFamily="34" charset="0"/>
            </a:endParaRPr>
          </a:p>
          <a:p>
            <a:pPr algn="just"/>
            <a:r>
              <a:rPr lang="en-US" sz="1800" b="0" i="0" u="none" strike="noStrike" baseline="0" dirty="0">
                <a:solidFill>
                  <a:srgbClr val="000000"/>
                </a:solidFill>
                <a:latin typeface="Tahoma" panose="020B0604030504040204" pitchFamily="34" charset="0"/>
              </a:rPr>
              <a:t> Moving towards sustainability and adopting technology in every aspect of ICAI’s functioning, it is felt necessary that the office may shift from the traditional method of inter-Department and inter-hierarchy dak and file movement, which not only consumes paper and space, but also is also slow. In traditional method of file maintenance, there are allied challenges of storage, search, tracking movement, confidentiality, loss of file, multiple copies of same document etc. </a:t>
            </a:r>
          </a:p>
          <a:p>
            <a:pPr algn="just"/>
            <a:r>
              <a:rPr lang="en-US" sz="1800" b="0" i="0" u="none" strike="noStrike" baseline="0" dirty="0">
                <a:solidFill>
                  <a:srgbClr val="000000"/>
                </a:solidFill>
                <a:latin typeface="Tahoma" panose="020B0604030504040204" pitchFamily="34" charset="0"/>
              </a:rPr>
              <a:t>The Government of India has moved on to implement eOffice in their offices where the files and notings are made online without physical movement of any file. </a:t>
            </a:r>
          </a:p>
          <a:p>
            <a:pPr algn="just"/>
            <a:endParaRPr lang="en-US" dirty="0">
              <a:solidFill>
                <a:srgbClr val="000000"/>
              </a:solidFill>
              <a:latin typeface="Tahoma" panose="020B0604030504040204" pitchFamily="34" charset="0"/>
              <a:ea typeface="Times New Roman" panose="02020603050405020304" pitchFamily="18" charset="0"/>
            </a:endParaRPr>
          </a:p>
          <a:p>
            <a:pPr algn="just"/>
            <a:r>
              <a:rPr lang="en-US" dirty="0">
                <a:latin typeface="Arial" panose="020B0604020202020204" pitchFamily="34" charset="0"/>
                <a:ea typeface="Century Schoolbook" panose="02040604050505020304" pitchFamily="18" charset="0"/>
                <a:cs typeface="Arial" panose="020B0604020202020204" pitchFamily="34" charset="0"/>
              </a:rPr>
              <a:t>Office has started the formalities for the Implementation of E-office Application in ICAI. </a:t>
            </a:r>
          </a:p>
          <a:p>
            <a:pPr algn="just"/>
            <a:endParaRPr lang="en-US"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15771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1999" cy="1152138"/>
            </a:xfrm>
            <a:prstGeom prst="rect">
              <a:avLst/>
            </a:prstGeom>
          </p:spPr>
        </p:pic>
        <p:pic>
          <p:nvPicPr>
            <p:cNvPr id="4" name="object 4"/>
            <p:cNvPicPr/>
            <p:nvPr/>
          </p:nvPicPr>
          <p:blipFill>
            <a:blip r:embed="rId3" cstate="print"/>
            <a:stretch>
              <a:fillRect/>
            </a:stretch>
          </p:blipFill>
          <p:spPr>
            <a:xfrm>
              <a:off x="7226961" y="7"/>
              <a:ext cx="3465029" cy="7559992"/>
            </a:xfrm>
            <a:prstGeom prst="rect">
              <a:avLst/>
            </a:prstGeom>
          </p:spPr>
        </p:pic>
        <p:pic>
          <p:nvPicPr>
            <p:cNvPr id="5" name="object 5"/>
            <p:cNvPicPr/>
            <p:nvPr/>
          </p:nvPicPr>
          <p:blipFill>
            <a:blip r:embed="rId4" cstate="print"/>
            <a:stretch>
              <a:fillRect/>
            </a:stretch>
          </p:blipFill>
          <p:spPr>
            <a:xfrm>
              <a:off x="0" y="7446982"/>
              <a:ext cx="6716751" cy="113017"/>
            </a:xfrm>
            <a:prstGeom prst="rect">
              <a:avLst/>
            </a:prstGeom>
          </p:spPr>
        </p:pic>
        <p:sp>
          <p:nvSpPr>
            <p:cNvPr id="6" name="object 6"/>
            <p:cNvSpPr/>
            <p:nvPr/>
          </p:nvSpPr>
          <p:spPr>
            <a:xfrm>
              <a:off x="7226960" y="6543722"/>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7" name="object 7"/>
            <p:cNvPicPr/>
            <p:nvPr/>
          </p:nvPicPr>
          <p:blipFill>
            <a:blip r:embed="rId5" cstate="print"/>
            <a:stretch>
              <a:fillRect/>
            </a:stretch>
          </p:blipFill>
          <p:spPr>
            <a:xfrm>
              <a:off x="9257947" y="6689921"/>
              <a:ext cx="582574" cy="585520"/>
            </a:xfrm>
            <a:prstGeom prst="rect">
              <a:avLst/>
            </a:prstGeom>
          </p:spPr>
        </p:pic>
        <p:sp>
          <p:nvSpPr>
            <p:cNvPr id="8" name="object 8"/>
            <p:cNvSpPr/>
            <p:nvPr/>
          </p:nvSpPr>
          <p:spPr>
            <a:xfrm>
              <a:off x="9161352"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9" name="object 9"/>
          <p:cNvSpPr txBox="1"/>
          <p:nvPr/>
        </p:nvSpPr>
        <p:spPr>
          <a:xfrm>
            <a:off x="7485088"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sp>
        <p:nvSpPr>
          <p:cNvPr id="10" name="TextBox 9"/>
          <p:cNvSpPr txBox="1"/>
          <p:nvPr/>
        </p:nvSpPr>
        <p:spPr>
          <a:xfrm>
            <a:off x="1689100" y="962025"/>
            <a:ext cx="4800600" cy="400110"/>
          </a:xfrm>
          <a:prstGeom prst="rect">
            <a:avLst/>
          </a:prstGeom>
          <a:noFill/>
        </p:spPr>
        <p:txBody>
          <a:bodyPr wrap="square" rtlCol="0">
            <a:spAutoFit/>
          </a:bodyPr>
          <a:lstStyle/>
          <a:p>
            <a:r>
              <a:rPr lang="en-US" sz="2000" b="1" dirty="0">
                <a:solidFill>
                  <a:schemeClr val="tx1"/>
                </a:solidFill>
              </a:rPr>
              <a:t>Major Activities of the Committee</a:t>
            </a:r>
          </a:p>
        </p:txBody>
      </p:sp>
      <p:sp>
        <p:nvSpPr>
          <p:cNvPr id="11" name="TextBox 10">
            <a:extLst>
              <a:ext uri="{FF2B5EF4-FFF2-40B4-BE49-F238E27FC236}">
                <a16:creationId xmlns:a16="http://schemas.microsoft.com/office/drawing/2014/main" id="{BF81A04E-8EFD-4CC0-D16F-6D575C683108}"/>
              </a:ext>
            </a:extLst>
          </p:cNvPr>
          <p:cNvSpPr txBox="1"/>
          <p:nvPr/>
        </p:nvSpPr>
        <p:spPr>
          <a:xfrm>
            <a:off x="344988" y="1475395"/>
            <a:ext cx="6626868" cy="2599173"/>
          </a:xfrm>
          <a:prstGeom prst="rect">
            <a:avLst/>
          </a:prstGeom>
          <a:noFill/>
        </p:spPr>
        <p:txBody>
          <a:bodyPr wrap="square" rtlCol="0">
            <a:spAutoFit/>
          </a:bodyPr>
          <a:lstStyle/>
          <a:p>
            <a:pPr lvl="0" algn="just">
              <a:lnSpc>
                <a:spcPct val="115000"/>
              </a:lnSpc>
              <a:buSzPts val="1100"/>
            </a:pPr>
            <a:r>
              <a:rPr lang="en-US" b="1" i="1" u="sng" dirty="0">
                <a:solidFill>
                  <a:srgbClr val="000000"/>
                </a:solidFill>
                <a:latin typeface="Arial" panose="020B0604020202020204" pitchFamily="34" charset="0"/>
                <a:ea typeface="Yu Gothic" panose="020B0400000000000000" pitchFamily="34" charset="-128"/>
                <a:cs typeface="Century Schoolbook" panose="02040604050505020304" pitchFamily="18" charset="0"/>
              </a:rPr>
              <a:t>Floating Tenders through </a:t>
            </a:r>
            <a:r>
              <a:rPr lang="pt-BR" b="1" i="1" u="sng" dirty="0">
                <a:solidFill>
                  <a:srgbClr val="000000"/>
                </a:solidFill>
                <a:latin typeface="Arial" panose="020B0604020202020204" pitchFamily="34" charset="0"/>
                <a:ea typeface="Yu Gothic" panose="020B0400000000000000" pitchFamily="34" charset="-128"/>
                <a:cs typeface="Century Schoolbook" panose="02040604050505020304" pitchFamily="18" charset="0"/>
              </a:rPr>
              <a:t>Government e- Procurement (GeM) Portal</a:t>
            </a:r>
            <a:endParaRPr lang="en-US" b="1" i="1" u="sng" dirty="0">
              <a:solidFill>
                <a:srgbClr val="000000"/>
              </a:solidFill>
              <a:latin typeface="Arial" panose="020B0604020202020204" pitchFamily="34" charset="0"/>
              <a:ea typeface="Yu Gothic" panose="020B0400000000000000" pitchFamily="34" charset="-128"/>
              <a:cs typeface="Century Schoolbook" panose="02040604050505020304" pitchFamily="18" charset="0"/>
            </a:endParaRPr>
          </a:p>
          <a:p>
            <a:pPr lvl="0" algn="just">
              <a:lnSpc>
                <a:spcPct val="115000"/>
              </a:lnSpc>
              <a:buSzPts val="1100"/>
            </a:pPr>
            <a:endParaRPr lang="en-US" b="1" i="1" u="sng" dirty="0">
              <a:solidFill>
                <a:srgbClr val="000000"/>
              </a:solidFill>
              <a:latin typeface="Arial" panose="020B0604020202020204" pitchFamily="34" charset="0"/>
              <a:ea typeface="Yu Gothic" panose="020B0400000000000000" pitchFamily="34" charset="-128"/>
              <a:cs typeface="Arial" panose="020B0604020202020204" pitchFamily="34" charset="0"/>
            </a:endParaRPr>
          </a:p>
          <a:p>
            <a:pPr lvl="0" algn="just">
              <a:lnSpc>
                <a:spcPct val="115000"/>
              </a:lnSpc>
              <a:buSzPts val="1100"/>
            </a:pPr>
            <a:endParaRPr lang="en-US" b="1" i="1" u="sng" dirty="0">
              <a:solidFill>
                <a:srgbClr val="000000"/>
              </a:solidFill>
              <a:latin typeface="Arial" panose="020B0604020202020204" pitchFamily="34" charset="0"/>
              <a:ea typeface="Yu Gothic" panose="020B0400000000000000" pitchFamily="34" charset="-128"/>
              <a:cs typeface="Arial" panose="020B0604020202020204" pitchFamily="34" charset="0"/>
            </a:endParaRPr>
          </a:p>
          <a:p>
            <a:pPr lvl="0" algn="just">
              <a:lnSpc>
                <a:spcPct val="115000"/>
              </a:lnSpc>
              <a:buSzPts val="1100"/>
            </a:pPr>
            <a:r>
              <a:rPr lang="en-US" dirty="0">
                <a:latin typeface="Arial" panose="020B0604020202020204" pitchFamily="34" charset="0"/>
                <a:ea typeface="Century Schoolbook" panose="02040604050505020304" pitchFamily="18" charset="0"/>
                <a:cs typeface="Arial" panose="020B0604020202020204" pitchFamily="34" charset="0"/>
              </a:rPr>
              <a:t>Office has successfully created the administrative setup of Gem Buyer account for ICAI on Government e- Procurement (GeM) Portal. Office has floated various tenders through this process. </a:t>
            </a:r>
          </a:p>
          <a:p>
            <a:pPr algn="just"/>
            <a:endParaRPr lang="en-US"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04350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2000" cy="7559999"/>
            </a:xfrm>
            <a:prstGeom prst="rect">
              <a:avLst/>
            </a:prstGeom>
          </p:spPr>
        </p:pic>
        <p:sp>
          <p:nvSpPr>
            <p:cNvPr id="4" name="object 4"/>
            <p:cNvSpPr/>
            <p:nvPr/>
          </p:nvSpPr>
          <p:spPr>
            <a:xfrm>
              <a:off x="0" y="6543723"/>
              <a:ext cx="3465195" cy="869950"/>
            </a:xfrm>
            <a:custGeom>
              <a:avLst/>
              <a:gdLst/>
              <a:ahLst/>
              <a:cxnLst/>
              <a:rect l="l" t="t" r="r" b="b"/>
              <a:pathLst>
                <a:path w="3465195" h="869950">
                  <a:moveTo>
                    <a:pt x="3465029" y="0"/>
                  </a:moveTo>
                  <a:lnTo>
                    <a:pt x="0" y="0"/>
                  </a:lnTo>
                  <a:lnTo>
                    <a:pt x="0" y="869949"/>
                  </a:lnTo>
                  <a:lnTo>
                    <a:pt x="3465029" y="869949"/>
                  </a:lnTo>
                  <a:lnTo>
                    <a:pt x="3465029" y="0"/>
                  </a:lnTo>
                  <a:close/>
                </a:path>
              </a:pathLst>
            </a:custGeom>
            <a:solidFill>
              <a:srgbClr val="373435"/>
            </a:solidFill>
          </p:spPr>
          <p:txBody>
            <a:bodyPr wrap="square" lIns="0" tIns="0" rIns="0" bIns="0" rtlCol="0"/>
            <a:lstStyle/>
            <a:p>
              <a:endParaRPr/>
            </a:p>
          </p:txBody>
        </p:sp>
        <p:pic>
          <p:nvPicPr>
            <p:cNvPr id="5" name="object 5"/>
            <p:cNvPicPr/>
            <p:nvPr/>
          </p:nvPicPr>
          <p:blipFill>
            <a:blip r:embed="rId3" cstate="print"/>
            <a:stretch>
              <a:fillRect/>
            </a:stretch>
          </p:blipFill>
          <p:spPr>
            <a:xfrm>
              <a:off x="2030987" y="6689921"/>
              <a:ext cx="582574" cy="585520"/>
            </a:xfrm>
            <a:prstGeom prst="rect">
              <a:avLst/>
            </a:prstGeom>
          </p:spPr>
        </p:pic>
        <p:sp>
          <p:nvSpPr>
            <p:cNvPr id="6" name="object 6"/>
            <p:cNvSpPr/>
            <p:nvPr/>
          </p:nvSpPr>
          <p:spPr>
            <a:xfrm>
              <a:off x="1934391" y="6685401"/>
              <a:ext cx="0" cy="586740"/>
            </a:xfrm>
            <a:custGeom>
              <a:avLst/>
              <a:gdLst/>
              <a:ahLst/>
              <a:cxnLst/>
              <a:rect l="l" t="t" r="r" b="b"/>
              <a:pathLst>
                <a:path h="586740">
                  <a:moveTo>
                    <a:pt x="0" y="0"/>
                  </a:moveTo>
                  <a:lnTo>
                    <a:pt x="0" y="586587"/>
                  </a:lnTo>
                </a:path>
              </a:pathLst>
            </a:custGeom>
            <a:ln w="12700">
              <a:solidFill>
                <a:srgbClr val="FEFEFE"/>
              </a:solidFill>
            </a:ln>
          </p:spPr>
          <p:txBody>
            <a:bodyPr wrap="square" lIns="0" tIns="0" rIns="0" bIns="0" rtlCol="0"/>
            <a:lstStyle/>
            <a:p>
              <a:endParaRPr/>
            </a:p>
          </p:txBody>
        </p:sp>
      </p:grpSp>
      <p:sp>
        <p:nvSpPr>
          <p:cNvPr id="7" name="object 7"/>
          <p:cNvSpPr txBox="1"/>
          <p:nvPr/>
        </p:nvSpPr>
        <p:spPr>
          <a:xfrm>
            <a:off x="258051" y="6635477"/>
            <a:ext cx="1625600" cy="537210"/>
          </a:xfrm>
          <a:prstGeom prst="rect">
            <a:avLst/>
          </a:prstGeom>
        </p:spPr>
        <p:txBody>
          <a:bodyPr vert="horz" wrap="square" lIns="0" tIns="33655" rIns="0" bIns="0" rtlCol="0">
            <a:spAutoFit/>
          </a:bodyPr>
          <a:lstStyle/>
          <a:p>
            <a:pPr marL="1247140" marR="5080" indent="128905" algn="r">
              <a:lnSpc>
                <a:spcPts val="969"/>
              </a:lnSpc>
              <a:spcBef>
                <a:spcPts val="265"/>
              </a:spcBef>
            </a:pPr>
            <a:r>
              <a:rPr sz="950" spc="-70" dirty="0">
                <a:solidFill>
                  <a:srgbClr val="FEFEFE"/>
                </a:solidFill>
                <a:latin typeface="Arial Black"/>
                <a:cs typeface="Arial Black"/>
              </a:rPr>
              <a:t>A</a:t>
            </a:r>
            <a:r>
              <a:rPr sz="950" spc="-70" dirty="0">
                <a:solidFill>
                  <a:srgbClr val="009BD2"/>
                </a:solidFill>
                <a:latin typeface="Arial Black"/>
                <a:cs typeface="Arial Black"/>
              </a:rPr>
              <a:t>LL </a:t>
            </a:r>
            <a:r>
              <a:rPr sz="950" spc="-40" dirty="0">
                <a:solidFill>
                  <a:srgbClr val="FEFEFE"/>
                </a:solidFill>
                <a:latin typeface="Arial Black"/>
                <a:cs typeface="Arial Black"/>
              </a:rPr>
              <a:t>I</a:t>
            </a:r>
            <a:r>
              <a:rPr sz="950" spc="-40" dirty="0">
                <a:solidFill>
                  <a:srgbClr val="009BD2"/>
                </a:solidFill>
                <a:latin typeface="Arial Black"/>
                <a:cs typeface="Arial Black"/>
              </a:rPr>
              <a:t>NDIA</a:t>
            </a:r>
            <a:endParaRPr sz="950">
              <a:latin typeface="Arial Black"/>
              <a:cs typeface="Arial Black"/>
            </a:endParaRPr>
          </a:p>
          <a:p>
            <a:pPr marR="5080" algn="r">
              <a:lnSpc>
                <a:spcPts val="875"/>
              </a:lnSpc>
            </a:pPr>
            <a:r>
              <a:rPr sz="950" spc="-50" dirty="0">
                <a:solidFill>
                  <a:srgbClr val="FEFEFE"/>
                </a:solidFill>
                <a:latin typeface="Arial Black"/>
                <a:cs typeface="Arial Black"/>
              </a:rPr>
              <a:t>M</a:t>
            </a:r>
            <a:r>
              <a:rPr sz="950" spc="-50" dirty="0">
                <a:solidFill>
                  <a:srgbClr val="009BD2"/>
                </a:solidFill>
                <a:latin typeface="Arial Black"/>
                <a:cs typeface="Arial Black"/>
              </a:rPr>
              <a:t>ANAGING</a:t>
            </a:r>
            <a:r>
              <a:rPr sz="950" spc="-5" dirty="0">
                <a:solidFill>
                  <a:srgbClr val="009BD2"/>
                </a:solidFill>
                <a:latin typeface="Arial Black"/>
                <a:cs typeface="Arial Black"/>
              </a:rPr>
              <a:t> </a:t>
            </a:r>
            <a:r>
              <a:rPr sz="950" spc="-10" dirty="0">
                <a:solidFill>
                  <a:srgbClr val="009BD2"/>
                </a:solidFill>
                <a:latin typeface="Arial Black"/>
                <a:cs typeface="Arial Black"/>
              </a:rPr>
              <a:t>COMMITTEE</a:t>
            </a:r>
            <a:endParaRPr sz="950">
              <a:latin typeface="Arial Black"/>
              <a:cs typeface="Arial Black"/>
            </a:endParaRPr>
          </a:p>
          <a:p>
            <a:pPr marR="5080" algn="r">
              <a:lnSpc>
                <a:spcPts val="1055"/>
              </a:lnSpc>
            </a:pPr>
            <a:r>
              <a:rPr sz="950" spc="-40" dirty="0">
                <a:solidFill>
                  <a:srgbClr val="009BD2"/>
                </a:solidFill>
                <a:latin typeface="Arial Black"/>
                <a:cs typeface="Arial Black"/>
              </a:rPr>
              <a:t>MEMBERS</a:t>
            </a:r>
            <a:r>
              <a:rPr sz="950" spc="-35" dirty="0">
                <a:solidFill>
                  <a:srgbClr val="009BD2"/>
                </a:solidFill>
                <a:latin typeface="Arial Black"/>
                <a:cs typeface="Arial Black"/>
              </a:rPr>
              <a:t> </a:t>
            </a:r>
            <a:r>
              <a:rPr sz="950" spc="-50" dirty="0">
                <a:solidFill>
                  <a:srgbClr val="009BD2"/>
                </a:solidFill>
                <a:latin typeface="Arial Black"/>
                <a:cs typeface="Arial Black"/>
              </a:rPr>
              <a:t>ANNUAL</a:t>
            </a:r>
            <a:r>
              <a:rPr sz="950" spc="-30" dirty="0">
                <a:solidFill>
                  <a:srgbClr val="009BD2"/>
                </a:solidFill>
                <a:latin typeface="Arial Black"/>
                <a:cs typeface="Arial Black"/>
              </a:rPr>
              <a:t> </a:t>
            </a:r>
            <a:r>
              <a:rPr sz="950" spc="-35" dirty="0">
                <a:solidFill>
                  <a:srgbClr val="009BD2"/>
                </a:solidFill>
                <a:latin typeface="Arial Black"/>
                <a:cs typeface="Arial Black"/>
              </a:rPr>
              <a:t>MEET</a:t>
            </a:r>
            <a:endParaRPr sz="950">
              <a:latin typeface="Arial Black"/>
              <a:cs typeface="Arial Black"/>
            </a:endParaRPr>
          </a:p>
        </p:txBody>
      </p:sp>
      <p:grpSp>
        <p:nvGrpSpPr>
          <p:cNvPr id="8" name="object 8"/>
          <p:cNvGrpSpPr/>
          <p:nvPr/>
        </p:nvGrpSpPr>
        <p:grpSpPr>
          <a:xfrm>
            <a:off x="128789" y="2459102"/>
            <a:ext cx="10563225" cy="5100955"/>
            <a:chOff x="128789" y="2459102"/>
            <a:chExt cx="10563225" cy="5100955"/>
          </a:xfrm>
        </p:grpSpPr>
        <p:pic>
          <p:nvPicPr>
            <p:cNvPr id="9" name="object 9"/>
            <p:cNvPicPr/>
            <p:nvPr/>
          </p:nvPicPr>
          <p:blipFill>
            <a:blip r:embed="rId4" cstate="print"/>
            <a:stretch>
              <a:fillRect/>
            </a:stretch>
          </p:blipFill>
          <p:spPr>
            <a:xfrm>
              <a:off x="128789" y="2899176"/>
              <a:ext cx="2392006" cy="2391994"/>
            </a:xfrm>
            <a:prstGeom prst="rect">
              <a:avLst/>
            </a:prstGeom>
          </p:spPr>
        </p:pic>
        <p:pic>
          <p:nvPicPr>
            <p:cNvPr id="10" name="object 10"/>
            <p:cNvPicPr/>
            <p:nvPr/>
          </p:nvPicPr>
          <p:blipFill>
            <a:blip r:embed="rId5" cstate="print"/>
            <a:stretch>
              <a:fillRect/>
            </a:stretch>
          </p:blipFill>
          <p:spPr>
            <a:xfrm>
              <a:off x="385631" y="2459102"/>
              <a:ext cx="2949500" cy="3272140"/>
            </a:xfrm>
            <a:prstGeom prst="rect">
              <a:avLst/>
            </a:prstGeom>
          </p:spPr>
        </p:pic>
        <p:pic>
          <p:nvPicPr>
            <p:cNvPr id="11" name="object 11"/>
            <p:cNvPicPr/>
            <p:nvPr/>
          </p:nvPicPr>
          <p:blipFill>
            <a:blip r:embed="rId6" cstate="print"/>
            <a:stretch>
              <a:fillRect/>
            </a:stretch>
          </p:blipFill>
          <p:spPr>
            <a:xfrm>
              <a:off x="3975251" y="7446982"/>
              <a:ext cx="6716748" cy="113017"/>
            </a:xfrm>
            <a:prstGeom prst="rect">
              <a:avLst/>
            </a:prstGeom>
          </p:spPr>
        </p:pic>
      </p:grpSp>
      <p:sp>
        <p:nvSpPr>
          <p:cNvPr id="12" name="TextBox 11"/>
          <p:cNvSpPr txBox="1"/>
          <p:nvPr/>
        </p:nvSpPr>
        <p:spPr>
          <a:xfrm>
            <a:off x="4933325" y="1114425"/>
            <a:ext cx="4800600" cy="707886"/>
          </a:xfrm>
          <a:prstGeom prst="rect">
            <a:avLst/>
          </a:prstGeom>
          <a:noFill/>
        </p:spPr>
        <p:txBody>
          <a:bodyPr wrap="square" rtlCol="0">
            <a:spAutoFit/>
          </a:bodyPr>
          <a:lstStyle/>
          <a:p>
            <a:r>
              <a:rPr lang="en-US" sz="2000" b="1" dirty="0"/>
              <a:t>Major Activities of the Committee</a:t>
            </a:r>
          </a:p>
          <a:p>
            <a:endParaRPr lang="en-IN" sz="2000" dirty="0"/>
          </a:p>
        </p:txBody>
      </p:sp>
      <p:sp>
        <p:nvSpPr>
          <p:cNvPr id="17" name="TextBox 16">
            <a:extLst>
              <a:ext uri="{FF2B5EF4-FFF2-40B4-BE49-F238E27FC236}">
                <a16:creationId xmlns:a16="http://schemas.microsoft.com/office/drawing/2014/main" id="{C914CEA2-3419-47BC-9501-E38E2A51CB50}"/>
              </a:ext>
            </a:extLst>
          </p:cNvPr>
          <p:cNvSpPr txBox="1"/>
          <p:nvPr/>
        </p:nvSpPr>
        <p:spPr>
          <a:xfrm>
            <a:off x="3856913" y="1639252"/>
            <a:ext cx="6626868" cy="1477328"/>
          </a:xfrm>
          <a:prstGeom prst="rect">
            <a:avLst/>
          </a:prstGeom>
          <a:noFill/>
        </p:spPr>
        <p:txBody>
          <a:bodyPr wrap="square" rtlCol="0">
            <a:spAutoFit/>
          </a:bodyPr>
          <a:lstStyle/>
          <a:p>
            <a:pPr algn="just"/>
            <a:r>
              <a:rPr lang="en-US" b="1" i="1" u="sng" dirty="0">
                <a:solidFill>
                  <a:srgbClr val="000000"/>
                </a:solidFill>
                <a:latin typeface="Arial" panose="020B0604020202020204" pitchFamily="34" charset="0"/>
                <a:ea typeface="Times New Roman" panose="02020603050405020304" pitchFamily="18" charset="0"/>
              </a:rPr>
              <a:t>ICAI Now Mobile App Version 3.0 </a:t>
            </a:r>
            <a:endParaRPr lang="en-US" b="1" i="1" u="sng" dirty="0">
              <a:solidFill>
                <a:srgbClr val="000000"/>
              </a:solidFill>
              <a:latin typeface="Arial" panose="020B0604020202020204" pitchFamily="34" charset="0"/>
              <a:ea typeface="Century Schoolbook" panose="02040604050505020304" pitchFamily="18" charset="0"/>
              <a:cs typeface="Arial" panose="020B0604020202020204" pitchFamily="34" charset="0"/>
            </a:endParaRPr>
          </a:p>
          <a:p>
            <a:pPr marL="457200" lvl="1" algn="just"/>
            <a:endParaRPr lang="en-US" b="1" i="1" u="sng" dirty="0">
              <a:solidFill>
                <a:srgbClr val="000000"/>
              </a:solidFill>
              <a:effectLst/>
              <a:latin typeface="Arial" panose="020B0604020202020204" pitchFamily="34" charset="0"/>
              <a:ea typeface="Century Schoolbook" panose="02040604050505020304" pitchFamily="18" charset="0"/>
              <a:cs typeface="Arial" panose="020B0604020202020204" pitchFamily="34" charset="0"/>
            </a:endParaRPr>
          </a:p>
          <a:p>
            <a:pPr marL="457200" lvl="1" algn="just"/>
            <a:r>
              <a:rPr lang="en-US" dirty="0">
                <a:effectLst/>
                <a:latin typeface="Arial" panose="020B0604020202020204" pitchFamily="34" charset="0"/>
                <a:ea typeface="Century Schoolbook" panose="02040604050505020304" pitchFamily="18" charset="0"/>
                <a:cs typeface="Arial" panose="020B0604020202020204" pitchFamily="34" charset="0"/>
              </a:rPr>
              <a:t>ICAI Now Mobile App Version 3.0 Phase 1 Launched. Phase-2 of Mobile Application has been deployed on Android and iOS Play Store. </a:t>
            </a:r>
            <a:r>
              <a:rPr lang="en-US" dirty="0">
                <a:effectLst/>
                <a:latin typeface="Arial" panose="020B0604020202020204" pitchFamily="34" charset="0"/>
                <a:ea typeface="Century Schoolbook" panose="02040604050505020304" pitchFamily="18" charset="0"/>
                <a:cs typeface="Arial" panose="020B0604020202020204" pitchFamily="34" charset="0"/>
                <a:hlinkClick r:id="rId7"/>
              </a:rPr>
              <a:t>https://icai.org/mobile/</a:t>
            </a:r>
            <a:r>
              <a:rPr lang="en-US" dirty="0">
                <a:effectLst/>
                <a:latin typeface="Arial" panose="020B0604020202020204" pitchFamily="34" charset="0"/>
                <a:ea typeface="Century Schoolbook" panose="02040604050505020304" pitchFamily="18" charset="0"/>
                <a:cs typeface="Arial" panose="020B0604020202020204" pitchFamily="34" charset="0"/>
              </a:rPr>
              <a:t> </a:t>
            </a:r>
          </a:p>
        </p:txBody>
      </p:sp>
    </p:spTree>
    <p:extLst>
      <p:ext uri="{BB962C8B-B14F-4D97-AF65-F5344CB8AC3E}">
        <p14:creationId xmlns:p14="http://schemas.microsoft.com/office/powerpoint/2010/main" val="2490875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TotalTime>
  <Words>605</Words>
  <Application>Microsoft Office PowerPoint</Application>
  <PresentationFormat>Custom</PresentationFormat>
  <Paragraphs>80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Lucida Sans Unicode</vt:lpstr>
      <vt:lpstr>Segoe UI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 AIM.cdr</dc:title>
  <dc:creator>ABC</dc:creator>
  <cp:lastModifiedBy>Vishnu Garg</cp:lastModifiedBy>
  <cp:revision>21</cp:revision>
  <dcterms:created xsi:type="dcterms:W3CDTF">2023-03-01T14:40:54Z</dcterms:created>
  <dcterms:modified xsi:type="dcterms:W3CDTF">2024-03-05T07:37:38Z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2023-03-01T00:00:00Z</vt:filetime>
  </property>
  <property fmtid="{D5CDD505-2E9C-101B-9397-08002B2CF9AE}" pid="3" name="Creator">
    <vt:lpwstr>CorelDRAW X7</vt:lpwstr>
  </property>
  <property fmtid="{D5CDD505-2E9C-101B-9397-08002B2CF9AE}" pid="4" name="LastSaved">
    <vt:filetime>2023-03-01T00:00:00Z</vt:filetime>
  </property>
  <property fmtid="{D5CDD505-2E9C-101B-9397-08002B2CF9AE}" pid="5" name="Producer">
    <vt:lpwstr>Corel PDF Engine Version 17.6.0.1021</vt:lpwstr>
  </property>
</Properties>
</file>