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846" r:id="rId3"/>
    <p:sldId id="851" r:id="rId4"/>
    <p:sldId id="848" r:id="rId5"/>
    <p:sldId id="854" r:id="rId6"/>
    <p:sldId id="858" r:id="rId7"/>
    <p:sldId id="853" r:id="rId8"/>
    <p:sldId id="8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B41B7F-8719-4269-9C72-68330ABBB2A4}" v="18" dt="2024-07-31T11:11:29.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jas Gavale" userId="4b157798-419e-4a27-9ce3-acd91addca67" providerId="ADAL" clId="{F2B41B7F-8719-4269-9C72-68330ABBB2A4}"/>
    <pc:docChg chg="undo custSel addSld delSld modSld sldOrd">
      <pc:chgData name="Tejas Gavale" userId="4b157798-419e-4a27-9ce3-acd91addca67" providerId="ADAL" clId="{F2B41B7F-8719-4269-9C72-68330ABBB2A4}" dt="2024-07-31T12:15:56.956" v="649"/>
      <pc:docMkLst>
        <pc:docMk/>
      </pc:docMkLst>
      <pc:sldChg chg="modSp mod">
        <pc:chgData name="Tejas Gavale" userId="4b157798-419e-4a27-9ce3-acd91addca67" providerId="ADAL" clId="{F2B41B7F-8719-4269-9C72-68330ABBB2A4}" dt="2024-07-31T12:11:01.463" v="630" actId="1076"/>
        <pc:sldMkLst>
          <pc:docMk/>
          <pc:sldMk cId="140871799" sldId="256"/>
        </pc:sldMkLst>
        <pc:spChg chg="mod">
          <ac:chgData name="Tejas Gavale" userId="4b157798-419e-4a27-9ce3-acd91addca67" providerId="ADAL" clId="{F2B41B7F-8719-4269-9C72-68330ABBB2A4}" dt="2024-07-31T12:11:01.463" v="630" actId="1076"/>
          <ac:spMkLst>
            <pc:docMk/>
            <pc:sldMk cId="140871799" sldId="256"/>
            <ac:spMk id="2" creationId="{1FD9F5CA-02EA-A6C7-D48F-022E74D99925}"/>
          </ac:spMkLst>
        </pc:spChg>
        <pc:spChg chg="mod">
          <ac:chgData name="Tejas Gavale" userId="4b157798-419e-4a27-9ce3-acd91addca67" providerId="ADAL" clId="{F2B41B7F-8719-4269-9C72-68330ABBB2A4}" dt="2024-07-31T12:10:56.545" v="629" actId="1076"/>
          <ac:spMkLst>
            <pc:docMk/>
            <pc:sldMk cId="140871799" sldId="256"/>
            <ac:spMk id="3" creationId="{100FF3B3-67A9-D702-04D3-AD95E9C9C95A}"/>
          </ac:spMkLst>
        </pc:spChg>
      </pc:sldChg>
      <pc:sldChg chg="del">
        <pc:chgData name="Tejas Gavale" userId="4b157798-419e-4a27-9ce3-acd91addca67" providerId="ADAL" clId="{F2B41B7F-8719-4269-9C72-68330ABBB2A4}" dt="2024-07-31T11:36:51.454" v="489" actId="2696"/>
        <pc:sldMkLst>
          <pc:docMk/>
          <pc:sldMk cId="2269281108" sldId="810"/>
        </pc:sldMkLst>
      </pc:sldChg>
      <pc:sldChg chg="addSp modSp mod">
        <pc:chgData name="Tejas Gavale" userId="4b157798-419e-4a27-9ce3-acd91addca67" providerId="ADAL" clId="{F2B41B7F-8719-4269-9C72-68330ABBB2A4}" dt="2024-07-31T12:12:30.504" v="633" actId="14100"/>
        <pc:sldMkLst>
          <pc:docMk/>
          <pc:sldMk cId="969468264" sldId="846"/>
        </pc:sldMkLst>
        <pc:spChg chg="add">
          <ac:chgData name="Tejas Gavale" userId="4b157798-419e-4a27-9ce3-acd91addca67" providerId="ADAL" clId="{F2B41B7F-8719-4269-9C72-68330ABBB2A4}" dt="2024-07-31T10:53:43.465" v="27"/>
          <ac:spMkLst>
            <pc:docMk/>
            <pc:sldMk cId="969468264" sldId="846"/>
            <ac:spMk id="2" creationId="{902BDBCD-83F2-3CC3-ACD5-A729E501053C}"/>
          </ac:spMkLst>
        </pc:spChg>
        <pc:spChg chg="mod">
          <ac:chgData name="Tejas Gavale" userId="4b157798-419e-4a27-9ce3-acd91addca67" providerId="ADAL" clId="{F2B41B7F-8719-4269-9C72-68330ABBB2A4}" dt="2024-07-31T12:12:30.504" v="633" actId="14100"/>
          <ac:spMkLst>
            <pc:docMk/>
            <pc:sldMk cId="969468264" sldId="846"/>
            <ac:spMk id="3" creationId="{58274A60-85AA-76F4-09D7-C245800CBAB1}"/>
          </ac:spMkLst>
        </pc:spChg>
        <pc:spChg chg="mod">
          <ac:chgData name="Tejas Gavale" userId="4b157798-419e-4a27-9ce3-acd91addca67" providerId="ADAL" clId="{F2B41B7F-8719-4269-9C72-68330ABBB2A4}" dt="2024-07-31T10:54:54.918" v="67" actId="20577"/>
          <ac:spMkLst>
            <pc:docMk/>
            <pc:sldMk cId="969468264" sldId="846"/>
            <ac:spMk id="6" creationId="{7FFC0206-BAD0-9E8A-BB67-E5DFD74FCB1C}"/>
          </ac:spMkLst>
        </pc:spChg>
      </pc:sldChg>
      <pc:sldChg chg="modSp mod">
        <pc:chgData name="Tejas Gavale" userId="4b157798-419e-4a27-9ce3-acd91addca67" providerId="ADAL" clId="{F2B41B7F-8719-4269-9C72-68330ABBB2A4}" dt="2024-07-31T12:13:44.309" v="639" actId="255"/>
        <pc:sldMkLst>
          <pc:docMk/>
          <pc:sldMk cId="3325728128" sldId="848"/>
        </pc:sldMkLst>
        <pc:spChg chg="mod">
          <ac:chgData name="Tejas Gavale" userId="4b157798-419e-4a27-9ce3-acd91addca67" providerId="ADAL" clId="{F2B41B7F-8719-4269-9C72-68330ABBB2A4}" dt="2024-07-31T11:37:44.664" v="502" actId="20577"/>
          <ac:spMkLst>
            <pc:docMk/>
            <pc:sldMk cId="3325728128" sldId="848"/>
            <ac:spMk id="2" creationId="{2D97F407-A6E5-1804-B84E-E212FB1F5BB3}"/>
          </ac:spMkLst>
        </pc:spChg>
        <pc:spChg chg="mod">
          <ac:chgData name="Tejas Gavale" userId="4b157798-419e-4a27-9ce3-acd91addca67" providerId="ADAL" clId="{F2B41B7F-8719-4269-9C72-68330ABBB2A4}" dt="2024-07-31T12:13:44.309" v="639" actId="255"/>
          <ac:spMkLst>
            <pc:docMk/>
            <pc:sldMk cId="3325728128" sldId="848"/>
            <ac:spMk id="3" creationId="{58274A60-85AA-76F4-09D7-C245800CBAB1}"/>
          </ac:spMkLst>
        </pc:spChg>
      </pc:sldChg>
      <pc:sldChg chg="addSp modSp mod">
        <pc:chgData name="Tejas Gavale" userId="4b157798-419e-4a27-9ce3-acd91addca67" providerId="ADAL" clId="{F2B41B7F-8719-4269-9C72-68330ABBB2A4}" dt="2024-07-31T12:13:24.093" v="637" actId="1076"/>
        <pc:sldMkLst>
          <pc:docMk/>
          <pc:sldMk cId="4260978846" sldId="851"/>
        </pc:sldMkLst>
        <pc:spChg chg="add">
          <ac:chgData name="Tejas Gavale" userId="4b157798-419e-4a27-9ce3-acd91addca67" providerId="ADAL" clId="{F2B41B7F-8719-4269-9C72-68330ABBB2A4}" dt="2024-07-31T10:57:30.135" v="175"/>
          <ac:spMkLst>
            <pc:docMk/>
            <pc:sldMk cId="4260978846" sldId="851"/>
            <ac:spMk id="2" creationId="{EC8DD295-2BB8-3E2F-E4EC-9F0C55B65FA8}"/>
          </ac:spMkLst>
        </pc:spChg>
        <pc:spChg chg="mod">
          <ac:chgData name="Tejas Gavale" userId="4b157798-419e-4a27-9ce3-acd91addca67" providerId="ADAL" clId="{F2B41B7F-8719-4269-9C72-68330ABBB2A4}" dt="2024-07-31T12:13:24.093" v="637" actId="1076"/>
          <ac:spMkLst>
            <pc:docMk/>
            <pc:sldMk cId="4260978846" sldId="851"/>
            <ac:spMk id="3" creationId="{58274A60-85AA-76F4-09D7-C245800CBAB1}"/>
          </ac:spMkLst>
        </pc:spChg>
        <pc:spChg chg="add">
          <ac:chgData name="Tejas Gavale" userId="4b157798-419e-4a27-9ce3-acd91addca67" providerId="ADAL" clId="{F2B41B7F-8719-4269-9C72-68330ABBB2A4}" dt="2024-07-31T10:57:34.007" v="177"/>
          <ac:spMkLst>
            <pc:docMk/>
            <pc:sldMk cId="4260978846" sldId="851"/>
            <ac:spMk id="4" creationId="{651F071C-FBAF-6443-E374-0CEA1DDC0869}"/>
          </ac:spMkLst>
        </pc:spChg>
        <pc:spChg chg="add">
          <ac:chgData name="Tejas Gavale" userId="4b157798-419e-4a27-9ce3-acd91addca67" providerId="ADAL" clId="{F2B41B7F-8719-4269-9C72-68330ABBB2A4}" dt="2024-07-31T10:57:41.204" v="179"/>
          <ac:spMkLst>
            <pc:docMk/>
            <pc:sldMk cId="4260978846" sldId="851"/>
            <ac:spMk id="5" creationId="{5B9D3212-72FA-D655-84B5-DA4818BE2C46}"/>
          </ac:spMkLst>
        </pc:spChg>
        <pc:spChg chg="add">
          <ac:chgData name="Tejas Gavale" userId="4b157798-419e-4a27-9ce3-acd91addca67" providerId="ADAL" clId="{F2B41B7F-8719-4269-9C72-68330ABBB2A4}" dt="2024-07-31T10:57:46.003" v="182"/>
          <ac:spMkLst>
            <pc:docMk/>
            <pc:sldMk cId="4260978846" sldId="851"/>
            <ac:spMk id="6" creationId="{B4F32D7F-4334-9C0E-B0D5-D32D288D6C04}"/>
          </ac:spMkLst>
        </pc:spChg>
        <pc:spChg chg="mod">
          <ac:chgData name="Tejas Gavale" userId="4b157798-419e-4a27-9ce3-acd91addca67" providerId="ADAL" clId="{F2B41B7F-8719-4269-9C72-68330ABBB2A4}" dt="2024-07-31T11:01:14.318" v="225" actId="1076"/>
          <ac:spMkLst>
            <pc:docMk/>
            <pc:sldMk cId="4260978846" sldId="851"/>
            <ac:spMk id="7" creationId="{F1CF45E3-0916-70F1-9A0F-6322C1ADAFB2}"/>
          </ac:spMkLst>
        </pc:spChg>
        <pc:spChg chg="add">
          <ac:chgData name="Tejas Gavale" userId="4b157798-419e-4a27-9ce3-acd91addca67" providerId="ADAL" clId="{F2B41B7F-8719-4269-9C72-68330ABBB2A4}" dt="2024-07-31T11:00:41.216" v="219"/>
          <ac:spMkLst>
            <pc:docMk/>
            <pc:sldMk cId="4260978846" sldId="851"/>
            <ac:spMk id="8" creationId="{51FE883B-D18A-AA3F-9902-9ACF016EC5BC}"/>
          </ac:spMkLst>
        </pc:spChg>
      </pc:sldChg>
      <pc:sldChg chg="addSp modSp mod">
        <pc:chgData name="Tejas Gavale" userId="4b157798-419e-4a27-9ce3-acd91addca67" providerId="ADAL" clId="{F2B41B7F-8719-4269-9C72-68330ABBB2A4}" dt="2024-07-31T12:14:19.698" v="644" actId="1076"/>
        <pc:sldMkLst>
          <pc:docMk/>
          <pc:sldMk cId="3659275834" sldId="853"/>
        </pc:sldMkLst>
        <pc:spChg chg="mod">
          <ac:chgData name="Tejas Gavale" userId="4b157798-419e-4a27-9ce3-acd91addca67" providerId="ADAL" clId="{F2B41B7F-8719-4269-9C72-68330ABBB2A4}" dt="2024-07-31T11:15:46.159" v="395" actId="1076"/>
          <ac:spMkLst>
            <pc:docMk/>
            <pc:sldMk cId="3659275834" sldId="853"/>
            <ac:spMk id="2" creationId="{2D97F407-A6E5-1804-B84E-E212FB1F5BB3}"/>
          </ac:spMkLst>
        </pc:spChg>
        <pc:spChg chg="mod">
          <ac:chgData name="Tejas Gavale" userId="4b157798-419e-4a27-9ce3-acd91addca67" providerId="ADAL" clId="{F2B41B7F-8719-4269-9C72-68330ABBB2A4}" dt="2024-07-31T12:14:19.698" v="644" actId="1076"/>
          <ac:spMkLst>
            <pc:docMk/>
            <pc:sldMk cId="3659275834" sldId="853"/>
            <ac:spMk id="3" creationId="{58274A60-85AA-76F4-09D7-C245800CBAB1}"/>
          </ac:spMkLst>
        </pc:spChg>
        <pc:spChg chg="add">
          <ac:chgData name="Tejas Gavale" userId="4b157798-419e-4a27-9ce3-acd91addca67" providerId="ADAL" clId="{F2B41B7F-8719-4269-9C72-68330ABBB2A4}" dt="2024-07-31T11:11:27.474" v="356"/>
          <ac:spMkLst>
            <pc:docMk/>
            <pc:sldMk cId="3659275834" sldId="853"/>
            <ac:spMk id="4" creationId="{E6885A69-1620-7972-85B9-D983702437CE}"/>
          </ac:spMkLst>
        </pc:spChg>
      </pc:sldChg>
      <pc:sldChg chg="modSp mod ord">
        <pc:chgData name="Tejas Gavale" userId="4b157798-419e-4a27-9ce3-acd91addca67" providerId="ADAL" clId="{F2B41B7F-8719-4269-9C72-68330ABBB2A4}" dt="2024-07-31T12:15:56.956" v="649"/>
        <pc:sldMkLst>
          <pc:docMk/>
          <pc:sldMk cId="910739713" sldId="854"/>
        </pc:sldMkLst>
        <pc:spChg chg="mod">
          <ac:chgData name="Tejas Gavale" userId="4b157798-419e-4a27-9ce3-acd91addca67" providerId="ADAL" clId="{F2B41B7F-8719-4269-9C72-68330ABBB2A4}" dt="2024-07-31T12:04:28.826" v="556" actId="5793"/>
          <ac:spMkLst>
            <pc:docMk/>
            <pc:sldMk cId="910739713" sldId="854"/>
            <ac:spMk id="2" creationId="{2D97F407-A6E5-1804-B84E-E212FB1F5BB3}"/>
          </ac:spMkLst>
        </pc:spChg>
        <pc:spChg chg="mod">
          <ac:chgData name="Tejas Gavale" userId="4b157798-419e-4a27-9ce3-acd91addca67" providerId="ADAL" clId="{F2B41B7F-8719-4269-9C72-68330ABBB2A4}" dt="2024-07-31T12:14:46.416" v="647" actId="1076"/>
          <ac:spMkLst>
            <pc:docMk/>
            <pc:sldMk cId="910739713" sldId="854"/>
            <ac:spMk id="3" creationId="{58274A60-85AA-76F4-09D7-C245800CBAB1}"/>
          </ac:spMkLst>
        </pc:spChg>
      </pc:sldChg>
      <pc:sldChg chg="del">
        <pc:chgData name="Tejas Gavale" userId="4b157798-419e-4a27-9ce3-acd91addca67" providerId="ADAL" clId="{F2B41B7F-8719-4269-9C72-68330ABBB2A4}" dt="2024-07-31T11:36:29.671" v="486" actId="2696"/>
        <pc:sldMkLst>
          <pc:docMk/>
          <pc:sldMk cId="1354435427" sldId="855"/>
        </pc:sldMkLst>
      </pc:sldChg>
      <pc:sldChg chg="del">
        <pc:chgData name="Tejas Gavale" userId="4b157798-419e-4a27-9ce3-acd91addca67" providerId="ADAL" clId="{F2B41B7F-8719-4269-9C72-68330ABBB2A4}" dt="2024-07-31T11:36:34.211" v="487" actId="2696"/>
        <pc:sldMkLst>
          <pc:docMk/>
          <pc:sldMk cId="2191139372" sldId="856"/>
        </pc:sldMkLst>
      </pc:sldChg>
      <pc:sldChg chg="del">
        <pc:chgData name="Tejas Gavale" userId="4b157798-419e-4a27-9ce3-acd91addca67" providerId="ADAL" clId="{F2B41B7F-8719-4269-9C72-68330ABBB2A4}" dt="2024-07-31T11:36:59.380" v="490" actId="2696"/>
        <pc:sldMkLst>
          <pc:docMk/>
          <pc:sldMk cId="4280916242" sldId="857"/>
        </pc:sldMkLst>
      </pc:sldChg>
      <pc:sldChg chg="modSp mod">
        <pc:chgData name="Tejas Gavale" userId="4b157798-419e-4a27-9ce3-acd91addca67" providerId="ADAL" clId="{F2B41B7F-8719-4269-9C72-68330ABBB2A4}" dt="2024-07-31T12:14:04.749" v="642" actId="1076"/>
        <pc:sldMkLst>
          <pc:docMk/>
          <pc:sldMk cId="1413631176" sldId="858"/>
        </pc:sldMkLst>
        <pc:spChg chg="mod">
          <ac:chgData name="Tejas Gavale" userId="4b157798-419e-4a27-9ce3-acd91addca67" providerId="ADAL" clId="{F2B41B7F-8719-4269-9C72-68330ABBB2A4}" dt="2024-07-31T11:08:09.531" v="331" actId="108"/>
          <ac:spMkLst>
            <pc:docMk/>
            <pc:sldMk cId="1413631176" sldId="858"/>
            <ac:spMk id="2" creationId="{2D97F407-A6E5-1804-B84E-E212FB1F5BB3}"/>
          </ac:spMkLst>
        </pc:spChg>
        <pc:spChg chg="mod">
          <ac:chgData name="Tejas Gavale" userId="4b157798-419e-4a27-9ce3-acd91addca67" providerId="ADAL" clId="{F2B41B7F-8719-4269-9C72-68330ABBB2A4}" dt="2024-07-31T12:14:04.749" v="642" actId="1076"/>
          <ac:spMkLst>
            <pc:docMk/>
            <pc:sldMk cId="1413631176" sldId="858"/>
            <ac:spMk id="3" creationId="{58274A60-85AA-76F4-09D7-C245800CBAB1}"/>
          </ac:spMkLst>
        </pc:spChg>
      </pc:sldChg>
      <pc:sldChg chg="delSp modSp new mod">
        <pc:chgData name="Tejas Gavale" userId="4b157798-419e-4a27-9ce3-acd91addca67" providerId="ADAL" clId="{F2B41B7F-8719-4269-9C72-68330ABBB2A4}" dt="2024-07-31T12:05:49.047" v="584" actId="255"/>
        <pc:sldMkLst>
          <pc:docMk/>
          <pc:sldMk cId="3419913341" sldId="859"/>
        </pc:sldMkLst>
        <pc:spChg chg="del">
          <ac:chgData name="Tejas Gavale" userId="4b157798-419e-4a27-9ce3-acd91addca67" providerId="ADAL" clId="{F2B41B7F-8719-4269-9C72-68330ABBB2A4}" dt="2024-07-31T12:04:47.910" v="559" actId="478"/>
          <ac:spMkLst>
            <pc:docMk/>
            <pc:sldMk cId="3419913341" sldId="859"/>
            <ac:spMk id="2" creationId="{CBABFFA7-A950-6F2D-AA08-7FFE14574C17}"/>
          </ac:spMkLst>
        </pc:spChg>
        <pc:spChg chg="mod">
          <ac:chgData name="Tejas Gavale" userId="4b157798-419e-4a27-9ce3-acd91addca67" providerId="ADAL" clId="{F2B41B7F-8719-4269-9C72-68330ABBB2A4}" dt="2024-07-31T12:05:49.047" v="584" actId="255"/>
          <ac:spMkLst>
            <pc:docMk/>
            <pc:sldMk cId="3419913341" sldId="859"/>
            <ac:spMk id="3" creationId="{EC75CFDB-CCDC-BF07-A4B9-CCC598CC7D9E}"/>
          </ac:spMkLst>
        </pc:spChg>
        <pc:spChg chg="del">
          <ac:chgData name="Tejas Gavale" userId="4b157798-419e-4a27-9ce3-acd91addca67" providerId="ADAL" clId="{F2B41B7F-8719-4269-9C72-68330ABBB2A4}" dt="2024-07-31T12:04:37.146" v="557" actId="478"/>
          <ac:spMkLst>
            <pc:docMk/>
            <pc:sldMk cId="3419913341" sldId="859"/>
            <ac:spMk id="4" creationId="{C6E479FE-FA64-759C-C66E-FA941F70F8ED}"/>
          </ac:spMkLst>
        </pc:spChg>
        <pc:spChg chg="del">
          <ac:chgData name="Tejas Gavale" userId="4b157798-419e-4a27-9ce3-acd91addca67" providerId="ADAL" clId="{F2B41B7F-8719-4269-9C72-68330ABBB2A4}" dt="2024-07-31T12:04:42.137" v="558" actId="478"/>
          <ac:spMkLst>
            <pc:docMk/>
            <pc:sldMk cId="3419913341" sldId="859"/>
            <ac:spMk id="5" creationId="{2BA438A7-DF50-6B7C-ABEB-D0B37F8A1982}"/>
          </ac:spMkLst>
        </pc:spChg>
      </pc:sldChg>
      <pc:sldMasterChg chg="delSldLayout">
        <pc:chgData name="Tejas Gavale" userId="4b157798-419e-4a27-9ce3-acd91addca67" providerId="ADAL" clId="{F2B41B7F-8719-4269-9C72-68330ABBB2A4}" dt="2024-07-31T11:36:51.454" v="489" actId="2696"/>
        <pc:sldMasterMkLst>
          <pc:docMk/>
          <pc:sldMasterMk cId="93562151" sldId="2147483685"/>
        </pc:sldMasterMkLst>
        <pc:sldLayoutChg chg="del">
          <pc:chgData name="Tejas Gavale" userId="4b157798-419e-4a27-9ce3-acd91addca67" providerId="ADAL" clId="{F2B41B7F-8719-4269-9C72-68330ABBB2A4}" dt="2024-07-31T11:36:51.454" v="489" actId="2696"/>
          <pc:sldLayoutMkLst>
            <pc:docMk/>
            <pc:sldMasterMk cId="93562151" sldId="2147483685"/>
            <pc:sldLayoutMk cId="2695501079" sldId="214748370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5A85B3-A8EF-4F5A-AD95-E99B5BA2375F}"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7341DAB-C9EC-42E0-995D-4AAEFF3D1909}" type="slidenum">
              <a:rPr lang="en-IN" smtClean="0"/>
              <a:t>‹#›</a:t>
            </a:fld>
            <a:endParaRPr lang="en-IN"/>
          </a:p>
        </p:txBody>
      </p:sp>
    </p:spTree>
    <p:extLst>
      <p:ext uri="{BB962C8B-B14F-4D97-AF65-F5344CB8AC3E}">
        <p14:creationId xmlns:p14="http://schemas.microsoft.com/office/powerpoint/2010/main" val="448233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250108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70749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1965504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94115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2006654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3516975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2494541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2 columns of text">
    <p:spTree>
      <p:nvGrpSpPr>
        <p:cNvPr id="1" name=""/>
        <p:cNvGrpSpPr/>
        <p:nvPr/>
      </p:nvGrpSpPr>
      <p:grpSpPr>
        <a:xfrm>
          <a:off x="0" y="0"/>
          <a:ext cx="0" cy="0"/>
          <a:chOff x="0" y="0"/>
          <a:chExt cx="0" cy="0"/>
        </a:xfrm>
      </p:grpSpPr>
      <p:sp>
        <p:nvSpPr>
          <p:cNvPr id="12" name="Text Placeholder 10">
            <a:extLst>
              <a:ext uri="{FF2B5EF4-FFF2-40B4-BE49-F238E27FC236}">
                <a16:creationId xmlns:a16="http://schemas.microsoft.com/office/drawing/2014/main" id="{0E96A301-F8A7-034C-ABD8-338274D52A24}"/>
              </a:ext>
            </a:extLst>
          </p:cNvPr>
          <p:cNvSpPr>
            <a:spLocks noGrp="1"/>
          </p:cNvSpPr>
          <p:nvPr>
            <p:ph type="body" sz="quarter" idx="19" hasCustomPrompt="1"/>
          </p:nvPr>
        </p:nvSpPr>
        <p:spPr>
          <a:xfrm>
            <a:off x="371475" y="740095"/>
            <a:ext cx="11449050" cy="515981"/>
          </a:xfrm>
        </p:spPr>
        <p:txBody>
          <a:bodyPr/>
          <a:lstStyle>
            <a:lvl1pPr>
              <a:spcBef>
                <a:spcPts val="500"/>
              </a:spcBef>
              <a:spcAft>
                <a:spcPts val="0"/>
              </a:spcAft>
              <a:defRPr sz="1800">
                <a:solidFill>
                  <a:schemeClr val="accent4"/>
                </a:solidFill>
              </a:defRPr>
            </a:lvl1pPr>
            <a:lvl5pPr marL="457234" indent="0">
              <a:buNone/>
              <a:defRPr/>
            </a:lvl5pPr>
          </a:lstStyle>
          <a:p>
            <a:pPr lvl="0"/>
            <a:r>
              <a:rPr lang="en-GB" dirty="0"/>
              <a:t>Click to edit Master text styles Click to edit Master text Click to edit Master text Click to edit Master text Click to edit Master text Click to edit Master text Click to edit Master text </a:t>
            </a:r>
          </a:p>
        </p:txBody>
      </p:sp>
      <p:sp>
        <p:nvSpPr>
          <p:cNvPr id="7" name="Title Placeholder 1">
            <a:extLst>
              <a:ext uri="{FF2B5EF4-FFF2-40B4-BE49-F238E27FC236}">
                <a16:creationId xmlns:a16="http://schemas.microsoft.com/office/drawing/2014/main" id="{6559CC6F-6478-4902-A4D5-F8FB6538D285}"/>
              </a:ext>
            </a:extLst>
          </p:cNvPr>
          <p:cNvSpPr>
            <a:spLocks noGrp="1"/>
          </p:cNvSpPr>
          <p:nvPr>
            <p:ph type="title" hasCustomPrompt="1"/>
          </p:nvPr>
        </p:nvSpPr>
        <p:spPr>
          <a:xfrm>
            <a:off x="371475" y="306790"/>
            <a:ext cx="11445822" cy="416499"/>
          </a:xfrm>
          <a:prstGeom prst="rect">
            <a:avLst/>
          </a:prstGeom>
        </p:spPr>
        <p:txBody>
          <a:bodyPr vert="horz" lIns="0" tIns="0" rIns="0" bIns="0" rtlCol="0" anchor="t" anchorCtr="0">
            <a:noAutofit/>
          </a:bodyPr>
          <a:lstStyle>
            <a:lvl1pPr>
              <a:defRPr>
                <a:latin typeface="Source Sans Pro" panose="020B0503030403020204" pitchFamily="34" charset="0"/>
                <a:ea typeface="Source Sans Pro" panose="020B0503030403020204" pitchFamily="34" charset="0"/>
              </a:defRPr>
            </a:lvl1pPr>
          </a:lstStyle>
          <a:p>
            <a:r>
              <a:rPr lang="en-US" dirty="0"/>
              <a:t>Click to add title</a:t>
            </a:r>
          </a:p>
        </p:txBody>
      </p:sp>
      <p:sp>
        <p:nvSpPr>
          <p:cNvPr id="13" name="Content Placeholder 3"/>
          <p:cNvSpPr>
            <a:spLocks noGrp="1"/>
          </p:cNvSpPr>
          <p:nvPr>
            <p:ph sz="quarter" idx="10"/>
          </p:nvPr>
        </p:nvSpPr>
        <p:spPr>
          <a:xfrm>
            <a:off x="371475" y="1665291"/>
            <a:ext cx="5435759" cy="4298188"/>
          </a:xfrm>
          <a:prstGeom prst="rect">
            <a:avLst/>
          </a:prstGeom>
        </p:spPr>
        <p:txBody>
          <a:bodyPr>
            <a:noAutofit/>
          </a:bodyPr>
          <a:lstStyle>
            <a:lvl1pPr marL="0" indent="0" algn="l">
              <a:buFontTx/>
              <a:buNone/>
              <a:tabLst>
                <a:tab pos="4642687" algn="r"/>
              </a:tabLst>
              <a:defRPr>
                <a:latin typeface="Source Sans Pro" panose="020B0503030403020204" pitchFamily="34" charset="0"/>
                <a:ea typeface="Source Sans Pro" panose="020B0503030403020204" pitchFamily="34" charset="0"/>
              </a:defRPr>
            </a:lvl1pPr>
            <a:lvl2pPr marL="128964" indent="-128964" algn="l">
              <a:buClr>
                <a:schemeClr val="accent1"/>
              </a:buClr>
              <a:buSzPct val="100000"/>
              <a:buFont typeface=".Lucida Grande UI Regular"/>
              <a:buChar char="◆"/>
              <a:tabLst>
                <a:tab pos="4642687" algn="r"/>
              </a:tabLst>
              <a:defRPr>
                <a:latin typeface="Source Sans Pro" panose="020B0503030403020204" pitchFamily="34" charset="0"/>
                <a:ea typeface="Source Sans Pro" panose="020B0503030403020204" pitchFamily="34" charset="0"/>
              </a:defRPr>
            </a:lvl2pPr>
            <a:lvl3pPr marL="281376" indent="-128964" algn="l">
              <a:buClr>
                <a:schemeClr val="accent1"/>
              </a:buClr>
              <a:buSzPct val="100000"/>
              <a:buFont typeface="Wingdings" pitchFamily="2" charset="2"/>
              <a:buChar char="§"/>
              <a:tabLst>
                <a:tab pos="4642687" algn="r"/>
              </a:tabLst>
              <a:defRPr>
                <a:latin typeface="Source Sans Pro" panose="020B0503030403020204" pitchFamily="34" charset="0"/>
                <a:ea typeface="Source Sans Pro" panose="020B0503030403020204" pitchFamily="34" charset="0"/>
              </a:defRPr>
            </a:lvl3pPr>
            <a:lvl4pPr marL="433787" indent="-128964" algn="l">
              <a:buClr>
                <a:schemeClr val="accent1"/>
              </a:buClr>
              <a:buSzPct val="100000"/>
              <a:buFont typeface="Arial" panose="020B0604020202020204" pitchFamily="34" charset="0"/>
              <a:buChar char="◦"/>
              <a:tabLst>
                <a:tab pos="4642687" algn="r"/>
              </a:tabLst>
              <a:defRPr>
                <a:latin typeface="Source Sans Pro" panose="020B0503030403020204" pitchFamily="34" charset="0"/>
                <a:ea typeface="Source Sans Pro" panose="020B0503030403020204" pitchFamily="34" charset="0"/>
              </a:defRPr>
            </a:lvl4pPr>
            <a:lvl5pPr marL="586198" indent="-128964" algn="l">
              <a:buClr>
                <a:schemeClr val="accent1"/>
              </a:buClr>
              <a:buSzPct val="100000"/>
              <a:buFont typeface="Arial" panose="020B0604020202020204" pitchFamily="34" charset="0"/>
              <a:buChar char="−"/>
              <a:tabLst>
                <a:tab pos="4642687" algn="r"/>
              </a:tabLst>
              <a:defRPr baseline="0">
                <a:latin typeface="Source Sans Pro" panose="020B0503030403020204" pitchFamily="34" charset="0"/>
                <a:ea typeface="Source Sans Pro" panose="020B0503030403020204"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5" name="Content Placeholder 3"/>
          <p:cNvSpPr>
            <a:spLocks noGrp="1"/>
          </p:cNvSpPr>
          <p:nvPr>
            <p:ph sz="quarter" idx="20"/>
          </p:nvPr>
        </p:nvSpPr>
        <p:spPr>
          <a:xfrm>
            <a:off x="6381539" y="1665291"/>
            <a:ext cx="5435758" cy="4298188"/>
          </a:xfrm>
          <a:prstGeom prst="rect">
            <a:avLst/>
          </a:prstGeom>
        </p:spPr>
        <p:txBody>
          <a:bodyPr>
            <a:noAutofit/>
          </a:bodyPr>
          <a:lstStyle>
            <a:lvl1pPr marL="0" indent="0" algn="l">
              <a:buFontTx/>
              <a:buNone/>
              <a:tabLst>
                <a:tab pos="4642687" algn="r"/>
              </a:tabLst>
              <a:defRPr>
                <a:latin typeface="Source Sans Pro" panose="020B0503030403020204" pitchFamily="34" charset="0"/>
                <a:ea typeface="Source Sans Pro" panose="020B0503030403020204" pitchFamily="34" charset="0"/>
              </a:defRPr>
            </a:lvl1pPr>
            <a:lvl2pPr marL="128964" indent="-128964" algn="l">
              <a:buClr>
                <a:schemeClr val="accent1"/>
              </a:buClr>
              <a:buSzPct val="100000"/>
              <a:buFont typeface=".Lucida Grande UI Regular"/>
              <a:buChar char="◆"/>
              <a:tabLst>
                <a:tab pos="4642687" algn="r"/>
              </a:tabLst>
              <a:defRPr>
                <a:latin typeface="Source Sans Pro" panose="020B0503030403020204" pitchFamily="34" charset="0"/>
                <a:ea typeface="Source Sans Pro" panose="020B0503030403020204" pitchFamily="34" charset="0"/>
              </a:defRPr>
            </a:lvl2pPr>
            <a:lvl3pPr marL="281376" indent="-128964" algn="l">
              <a:buClr>
                <a:schemeClr val="accent1"/>
              </a:buClr>
              <a:buSzPct val="100000"/>
              <a:buFont typeface="Wingdings" pitchFamily="2" charset="2"/>
              <a:buChar char="§"/>
              <a:tabLst>
                <a:tab pos="4642687" algn="r"/>
              </a:tabLst>
              <a:defRPr>
                <a:latin typeface="Source Sans Pro" panose="020B0503030403020204" pitchFamily="34" charset="0"/>
                <a:ea typeface="Source Sans Pro" panose="020B0503030403020204" pitchFamily="34" charset="0"/>
              </a:defRPr>
            </a:lvl3pPr>
            <a:lvl4pPr marL="433787" indent="-128964" algn="l">
              <a:buClr>
                <a:schemeClr val="accent1"/>
              </a:buClr>
              <a:buSzPct val="100000"/>
              <a:buFont typeface="Arial" panose="020B0604020202020204" pitchFamily="34" charset="0"/>
              <a:buChar char="◦"/>
              <a:tabLst>
                <a:tab pos="4642687" algn="r"/>
              </a:tabLst>
              <a:defRPr>
                <a:latin typeface="Source Sans Pro" panose="020B0503030403020204" pitchFamily="34" charset="0"/>
                <a:ea typeface="Source Sans Pro" panose="020B0503030403020204" pitchFamily="34" charset="0"/>
              </a:defRPr>
            </a:lvl4pPr>
            <a:lvl5pPr marL="586198" indent="-128964" algn="l">
              <a:buClr>
                <a:schemeClr val="accent1"/>
              </a:buClr>
              <a:buSzPct val="100000"/>
              <a:buFont typeface="Arial" panose="020B0604020202020204" pitchFamily="34" charset="0"/>
              <a:buChar char="−"/>
              <a:tabLst>
                <a:tab pos="4642687" algn="r"/>
              </a:tabLst>
              <a:defRPr baseline="0">
                <a:latin typeface="Source Sans Pro" panose="020B0503030403020204" pitchFamily="34" charset="0"/>
                <a:ea typeface="Source Sans Pro" panose="020B0503030403020204"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969741267"/>
      </p:ext>
    </p:extLst>
  </p:cSld>
  <p:clrMapOvr>
    <a:masterClrMapping/>
  </p:clrMapOvr>
  <p:transition>
    <p:fade/>
  </p:transition>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2 columns of text">
    <p:spTree>
      <p:nvGrpSpPr>
        <p:cNvPr id="1" name=""/>
        <p:cNvGrpSpPr/>
        <p:nvPr/>
      </p:nvGrpSpPr>
      <p:grpSpPr>
        <a:xfrm>
          <a:off x="0" y="0"/>
          <a:ext cx="0" cy="0"/>
          <a:chOff x="0" y="0"/>
          <a:chExt cx="0" cy="0"/>
        </a:xfrm>
      </p:grpSpPr>
      <p:sp>
        <p:nvSpPr>
          <p:cNvPr id="12" name="Text Placeholder 10">
            <a:extLst>
              <a:ext uri="{FF2B5EF4-FFF2-40B4-BE49-F238E27FC236}">
                <a16:creationId xmlns:a16="http://schemas.microsoft.com/office/drawing/2014/main" id="{0E96A301-F8A7-034C-ABD8-338274D52A24}"/>
              </a:ext>
            </a:extLst>
          </p:cNvPr>
          <p:cNvSpPr>
            <a:spLocks noGrp="1"/>
          </p:cNvSpPr>
          <p:nvPr>
            <p:ph type="body" sz="quarter" idx="19" hasCustomPrompt="1"/>
          </p:nvPr>
        </p:nvSpPr>
        <p:spPr>
          <a:xfrm>
            <a:off x="371475" y="740095"/>
            <a:ext cx="11449050" cy="515981"/>
          </a:xfrm>
        </p:spPr>
        <p:txBody>
          <a:bodyPr/>
          <a:lstStyle>
            <a:lvl1pPr>
              <a:spcBef>
                <a:spcPts val="500"/>
              </a:spcBef>
              <a:spcAft>
                <a:spcPts val="0"/>
              </a:spcAft>
              <a:defRPr sz="1800">
                <a:solidFill>
                  <a:schemeClr val="accent4"/>
                </a:solidFill>
              </a:defRPr>
            </a:lvl1pPr>
            <a:lvl5pPr marL="457234" indent="0">
              <a:buNone/>
              <a:defRPr/>
            </a:lvl5pPr>
          </a:lstStyle>
          <a:p>
            <a:pPr lvl="0"/>
            <a:r>
              <a:rPr lang="en-GB" dirty="0"/>
              <a:t>Click to edit Master text styles Click to edit Master text Click to edit Master text Click to edit Master text Click to edit Master text Click to edit Master text Click to edit Master text </a:t>
            </a:r>
          </a:p>
        </p:txBody>
      </p:sp>
      <p:sp>
        <p:nvSpPr>
          <p:cNvPr id="7" name="Title Placeholder 1">
            <a:extLst>
              <a:ext uri="{FF2B5EF4-FFF2-40B4-BE49-F238E27FC236}">
                <a16:creationId xmlns:a16="http://schemas.microsoft.com/office/drawing/2014/main" id="{6559CC6F-6478-4902-A4D5-F8FB6538D285}"/>
              </a:ext>
            </a:extLst>
          </p:cNvPr>
          <p:cNvSpPr>
            <a:spLocks noGrp="1"/>
          </p:cNvSpPr>
          <p:nvPr>
            <p:ph type="title" hasCustomPrompt="1"/>
          </p:nvPr>
        </p:nvSpPr>
        <p:spPr>
          <a:xfrm>
            <a:off x="371475" y="306790"/>
            <a:ext cx="11445822" cy="416499"/>
          </a:xfrm>
          <a:prstGeom prst="rect">
            <a:avLst/>
          </a:prstGeom>
        </p:spPr>
        <p:txBody>
          <a:bodyPr vert="horz" lIns="0" tIns="0" rIns="0" bIns="0" rtlCol="0" anchor="t" anchorCtr="0">
            <a:noAutofit/>
          </a:bodyPr>
          <a:lstStyle>
            <a:lvl1pPr>
              <a:defRPr>
                <a:latin typeface="Source Sans Pro" panose="020B0503030403020204" pitchFamily="34" charset="0"/>
                <a:ea typeface="Source Sans Pro" panose="020B0503030403020204" pitchFamily="34" charset="0"/>
              </a:defRPr>
            </a:lvl1pPr>
          </a:lstStyle>
          <a:p>
            <a:r>
              <a:rPr lang="en-US" dirty="0"/>
              <a:t>Click to add title</a:t>
            </a:r>
          </a:p>
        </p:txBody>
      </p:sp>
      <p:sp>
        <p:nvSpPr>
          <p:cNvPr id="13" name="Content Placeholder 3"/>
          <p:cNvSpPr>
            <a:spLocks noGrp="1"/>
          </p:cNvSpPr>
          <p:nvPr>
            <p:ph sz="quarter" idx="10"/>
          </p:nvPr>
        </p:nvSpPr>
        <p:spPr>
          <a:xfrm>
            <a:off x="371475" y="1665291"/>
            <a:ext cx="5435759" cy="4298188"/>
          </a:xfrm>
          <a:prstGeom prst="rect">
            <a:avLst/>
          </a:prstGeom>
        </p:spPr>
        <p:txBody>
          <a:bodyPr>
            <a:noAutofit/>
          </a:bodyPr>
          <a:lstStyle>
            <a:lvl1pPr marL="0" indent="0" algn="l">
              <a:buFontTx/>
              <a:buNone/>
              <a:tabLst>
                <a:tab pos="4642687" algn="r"/>
              </a:tabLst>
              <a:defRPr>
                <a:latin typeface="Source Sans Pro" panose="020B0503030403020204" pitchFamily="34" charset="0"/>
                <a:ea typeface="Source Sans Pro" panose="020B0503030403020204" pitchFamily="34" charset="0"/>
              </a:defRPr>
            </a:lvl1pPr>
            <a:lvl2pPr marL="128964" indent="-128964" algn="l">
              <a:buClr>
                <a:schemeClr val="accent1"/>
              </a:buClr>
              <a:buSzPct val="100000"/>
              <a:buFont typeface=".Lucida Grande UI Regular"/>
              <a:buChar char="◆"/>
              <a:tabLst>
                <a:tab pos="4642687" algn="r"/>
              </a:tabLst>
              <a:defRPr>
                <a:latin typeface="Source Sans Pro" panose="020B0503030403020204" pitchFamily="34" charset="0"/>
                <a:ea typeface="Source Sans Pro" panose="020B0503030403020204" pitchFamily="34" charset="0"/>
              </a:defRPr>
            </a:lvl2pPr>
            <a:lvl3pPr marL="281376" indent="-128964" algn="l">
              <a:buClr>
                <a:schemeClr val="accent1"/>
              </a:buClr>
              <a:buSzPct val="100000"/>
              <a:buFont typeface="Wingdings" pitchFamily="2" charset="2"/>
              <a:buChar char="§"/>
              <a:tabLst>
                <a:tab pos="4642687" algn="r"/>
              </a:tabLst>
              <a:defRPr>
                <a:latin typeface="Source Sans Pro" panose="020B0503030403020204" pitchFamily="34" charset="0"/>
                <a:ea typeface="Source Sans Pro" panose="020B0503030403020204" pitchFamily="34" charset="0"/>
              </a:defRPr>
            </a:lvl3pPr>
            <a:lvl4pPr marL="433787" indent="-128964" algn="l">
              <a:buClr>
                <a:schemeClr val="accent1"/>
              </a:buClr>
              <a:buSzPct val="100000"/>
              <a:buFont typeface="Arial" panose="020B0604020202020204" pitchFamily="34" charset="0"/>
              <a:buChar char="◦"/>
              <a:tabLst>
                <a:tab pos="4642687" algn="r"/>
              </a:tabLst>
              <a:defRPr>
                <a:latin typeface="Source Sans Pro" panose="020B0503030403020204" pitchFamily="34" charset="0"/>
                <a:ea typeface="Source Sans Pro" panose="020B0503030403020204" pitchFamily="34" charset="0"/>
              </a:defRPr>
            </a:lvl4pPr>
            <a:lvl5pPr marL="586198" indent="-128964" algn="l">
              <a:buClr>
                <a:schemeClr val="accent1"/>
              </a:buClr>
              <a:buSzPct val="100000"/>
              <a:buFont typeface="Arial" panose="020B0604020202020204" pitchFamily="34" charset="0"/>
              <a:buChar char="−"/>
              <a:tabLst>
                <a:tab pos="4642687" algn="r"/>
              </a:tabLst>
              <a:defRPr baseline="0">
                <a:latin typeface="Source Sans Pro" panose="020B0503030403020204" pitchFamily="34" charset="0"/>
                <a:ea typeface="Source Sans Pro" panose="020B0503030403020204"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5" name="Content Placeholder 3"/>
          <p:cNvSpPr>
            <a:spLocks noGrp="1"/>
          </p:cNvSpPr>
          <p:nvPr>
            <p:ph sz="quarter" idx="20"/>
          </p:nvPr>
        </p:nvSpPr>
        <p:spPr>
          <a:xfrm>
            <a:off x="6381539" y="1665291"/>
            <a:ext cx="5435758" cy="4298188"/>
          </a:xfrm>
          <a:prstGeom prst="rect">
            <a:avLst/>
          </a:prstGeom>
        </p:spPr>
        <p:txBody>
          <a:bodyPr>
            <a:noAutofit/>
          </a:bodyPr>
          <a:lstStyle>
            <a:lvl1pPr marL="0" indent="0" algn="l">
              <a:buFontTx/>
              <a:buNone/>
              <a:tabLst>
                <a:tab pos="4642687" algn="r"/>
              </a:tabLst>
              <a:defRPr>
                <a:latin typeface="Source Sans Pro" panose="020B0503030403020204" pitchFamily="34" charset="0"/>
                <a:ea typeface="Source Sans Pro" panose="020B0503030403020204" pitchFamily="34" charset="0"/>
              </a:defRPr>
            </a:lvl1pPr>
            <a:lvl2pPr marL="128964" indent="-128964" algn="l">
              <a:buClr>
                <a:schemeClr val="accent1"/>
              </a:buClr>
              <a:buSzPct val="100000"/>
              <a:buFont typeface=".Lucida Grande UI Regular"/>
              <a:buChar char="◆"/>
              <a:tabLst>
                <a:tab pos="4642687" algn="r"/>
              </a:tabLst>
              <a:defRPr>
                <a:latin typeface="Source Sans Pro" panose="020B0503030403020204" pitchFamily="34" charset="0"/>
                <a:ea typeface="Source Sans Pro" panose="020B0503030403020204" pitchFamily="34" charset="0"/>
              </a:defRPr>
            </a:lvl2pPr>
            <a:lvl3pPr marL="281376" indent="-128964" algn="l">
              <a:buClr>
                <a:schemeClr val="accent1"/>
              </a:buClr>
              <a:buSzPct val="100000"/>
              <a:buFont typeface="Wingdings" pitchFamily="2" charset="2"/>
              <a:buChar char="§"/>
              <a:tabLst>
                <a:tab pos="4642687" algn="r"/>
              </a:tabLst>
              <a:defRPr>
                <a:latin typeface="Source Sans Pro" panose="020B0503030403020204" pitchFamily="34" charset="0"/>
                <a:ea typeface="Source Sans Pro" panose="020B0503030403020204" pitchFamily="34" charset="0"/>
              </a:defRPr>
            </a:lvl3pPr>
            <a:lvl4pPr marL="433787" indent="-128964" algn="l">
              <a:buClr>
                <a:schemeClr val="accent1"/>
              </a:buClr>
              <a:buSzPct val="100000"/>
              <a:buFont typeface="Arial" panose="020B0604020202020204" pitchFamily="34" charset="0"/>
              <a:buChar char="◦"/>
              <a:tabLst>
                <a:tab pos="4642687" algn="r"/>
              </a:tabLst>
              <a:defRPr>
                <a:latin typeface="Source Sans Pro" panose="020B0503030403020204" pitchFamily="34" charset="0"/>
                <a:ea typeface="Source Sans Pro" panose="020B0503030403020204" pitchFamily="34" charset="0"/>
              </a:defRPr>
            </a:lvl4pPr>
            <a:lvl5pPr marL="586198" indent="-128964" algn="l">
              <a:buClr>
                <a:schemeClr val="accent1"/>
              </a:buClr>
              <a:buSzPct val="100000"/>
              <a:buFont typeface="Arial" panose="020B0604020202020204" pitchFamily="34" charset="0"/>
              <a:buChar char="−"/>
              <a:tabLst>
                <a:tab pos="4642687" algn="r"/>
              </a:tabLst>
              <a:defRPr baseline="0">
                <a:latin typeface="Source Sans Pro" panose="020B0503030403020204" pitchFamily="34" charset="0"/>
                <a:ea typeface="Source Sans Pro" panose="020B0503030403020204"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41297784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ank You Only">
    <p:spTree>
      <p:nvGrpSpPr>
        <p:cNvPr id="1" name=""/>
        <p:cNvGrpSpPr/>
        <p:nvPr/>
      </p:nvGrpSpPr>
      <p:grpSpPr>
        <a:xfrm>
          <a:off x="0" y="0"/>
          <a:ext cx="0" cy="0"/>
          <a:chOff x="0" y="0"/>
          <a:chExt cx="0" cy="0"/>
        </a:xfrm>
      </p:grpSpPr>
      <p:pic>
        <p:nvPicPr>
          <p:cNvPr id="3" name="Picture 2" descr="Close-up of people working on a computer&#10;&#10;Description automatically generated with medium confidence">
            <a:extLst>
              <a:ext uri="{FF2B5EF4-FFF2-40B4-BE49-F238E27FC236}">
                <a16:creationId xmlns:a16="http://schemas.microsoft.com/office/drawing/2014/main" id="{B1AD348F-A375-209A-F58F-D5188403EA2F}"/>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6453C8F6-315E-33FC-F794-EBC699EADF41}"/>
              </a:ext>
            </a:extLst>
          </p:cNvPr>
          <p:cNvSpPr txBox="1"/>
          <p:nvPr userDrawn="1"/>
        </p:nvSpPr>
        <p:spPr>
          <a:xfrm>
            <a:off x="6167437" y="3253065"/>
            <a:ext cx="5653088" cy="800219"/>
          </a:xfrm>
          <a:prstGeom prst="rect">
            <a:avLst/>
          </a:prstGeom>
          <a:noFill/>
        </p:spPr>
        <p:txBody>
          <a:bodyPr wrap="square" lIns="0" tIns="0" rIns="0" bIns="0" rtlCol="0">
            <a:spAutoFit/>
          </a:bodyPr>
          <a:lstStyle/>
          <a:p>
            <a:pPr algn="l">
              <a:tabLst>
                <a:tab pos="2865755" algn="ctr"/>
                <a:tab pos="5731510" algn="r"/>
                <a:tab pos="4391025" algn="l"/>
              </a:tabLst>
            </a:pPr>
            <a:r>
              <a:rPr lang="en-IN" sz="3200" b="1" dirty="0">
                <a:solidFill>
                  <a:schemeClr val="accent1"/>
                </a:solidFill>
                <a:effectLst/>
                <a:latin typeface="Source Sans Pro" panose="020B0503030403020204" pitchFamily="34" charset="0"/>
                <a:ea typeface="Calibri" panose="020F0502020204030204" pitchFamily="34" charset="0"/>
                <a:cs typeface="Times New Roman" panose="02020603050405020304" pitchFamily="18" charset="0"/>
              </a:rPr>
              <a:t>kkc &amp; associates llp</a:t>
            </a:r>
            <a:endParaRPr lang="en-IN"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l">
              <a:tabLst>
                <a:tab pos="2865755" algn="ctr"/>
                <a:tab pos="5731510" algn="r"/>
                <a:tab pos="4391025" algn="l"/>
              </a:tabLst>
            </a:pPr>
            <a:r>
              <a:rPr lang="en-IN" sz="2000" dirty="0">
                <a:solidFill>
                  <a:schemeClr val="accent4"/>
                </a:solidFill>
                <a:effectLst/>
                <a:latin typeface="Source Sans Pro" panose="020B0503030403020204" pitchFamily="34" charset="0"/>
                <a:ea typeface="Calibri" panose="020F0502020204030204" pitchFamily="34" charset="0"/>
                <a:cs typeface="Times New Roman" panose="02020603050405020304" pitchFamily="18" charset="0"/>
              </a:rPr>
              <a:t>Chartered Accountants</a:t>
            </a:r>
          </a:p>
        </p:txBody>
      </p:sp>
      <p:pic>
        <p:nvPicPr>
          <p:cNvPr id="16" name="Picture 15">
            <a:extLst>
              <a:ext uri="{FF2B5EF4-FFF2-40B4-BE49-F238E27FC236}">
                <a16:creationId xmlns:a16="http://schemas.microsoft.com/office/drawing/2014/main" id="{C3573CCB-6E69-9632-7C16-8FABFED6BC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75400"/>
            <a:ext cx="4635500" cy="482600"/>
          </a:xfrm>
          <a:prstGeom prst="rect">
            <a:avLst/>
          </a:prstGeom>
        </p:spPr>
      </p:pic>
      <p:pic>
        <p:nvPicPr>
          <p:cNvPr id="18" name="Picture 17">
            <a:extLst>
              <a:ext uri="{FF2B5EF4-FFF2-40B4-BE49-F238E27FC236}">
                <a16:creationId xmlns:a16="http://schemas.microsoft.com/office/drawing/2014/main" id="{843351A9-ACA5-B594-CF25-0626251D6D00}"/>
              </a:ext>
            </a:extLst>
          </p:cNvPr>
          <p:cNvPicPr>
            <a:picLocks noChangeAspect="1"/>
          </p:cNvPicPr>
          <p:nvPr userDrawn="1"/>
        </p:nvPicPr>
        <p:blipFill rotWithShape="1">
          <a:blip r:embed="rId4" cstate="email">
            <a:extLst>
              <a:ext uri="{28A0092B-C50C-407E-A947-70E740481C1C}">
                <a14:useLocalDpi xmlns:a14="http://schemas.microsoft.com/office/drawing/2010/main" val="0"/>
              </a:ext>
            </a:extLst>
          </a:blip>
          <a:srcRect/>
          <a:stretch/>
        </p:blipFill>
        <p:spPr>
          <a:xfrm>
            <a:off x="4443949" y="0"/>
            <a:ext cx="7747000" cy="424880"/>
          </a:xfrm>
          <a:prstGeom prst="rect">
            <a:avLst/>
          </a:prstGeom>
        </p:spPr>
      </p:pic>
      <p:sp>
        <p:nvSpPr>
          <p:cNvPr id="20" name="TextBox 19">
            <a:extLst>
              <a:ext uri="{FF2B5EF4-FFF2-40B4-BE49-F238E27FC236}">
                <a16:creationId xmlns:a16="http://schemas.microsoft.com/office/drawing/2014/main" id="{4E2F3404-AF99-FFD7-D07B-623DCE8098F3}"/>
              </a:ext>
            </a:extLst>
          </p:cNvPr>
          <p:cNvSpPr txBox="1"/>
          <p:nvPr userDrawn="1"/>
        </p:nvSpPr>
        <p:spPr>
          <a:xfrm>
            <a:off x="6167437" y="1997002"/>
            <a:ext cx="5653087" cy="615553"/>
          </a:xfrm>
          <a:prstGeom prst="rect">
            <a:avLst/>
          </a:prstGeom>
          <a:noFill/>
        </p:spPr>
        <p:txBody>
          <a:bodyPr wrap="square" lIns="0" tIns="0" rIns="0" bIns="0" rtlCol="0">
            <a:spAutoFit/>
          </a:bodyPr>
          <a:lstStyle/>
          <a:p>
            <a:pPr algn="l">
              <a:tabLst>
                <a:tab pos="2865755" algn="ctr"/>
                <a:tab pos="5731510" algn="r"/>
                <a:tab pos="4391025" algn="l"/>
              </a:tabLst>
            </a:pPr>
            <a:r>
              <a:rPr lang="en-IN" sz="4000" b="1" dirty="0">
                <a:solidFill>
                  <a:srgbClr val="7CB542"/>
                </a:solidFill>
                <a:effectLst/>
                <a:latin typeface="Source Sans Pro" panose="020B0503030403020204" pitchFamily="34" charset="0"/>
                <a:ea typeface="Calibri" panose="020F0502020204030204" pitchFamily="34" charset="0"/>
                <a:cs typeface="Times New Roman" panose="02020603050405020304" pitchFamily="18" charset="0"/>
              </a:rPr>
              <a:t>Thank You</a:t>
            </a:r>
            <a:endParaRPr lang="en-US" sz="4000" dirty="0">
              <a:solidFill>
                <a:srgbClr val="7CB542"/>
              </a:solidFill>
              <a:latin typeface="Source Sans Pro" panose="020B0503030403020204" pitchFamily="34" charset="0"/>
              <a:ea typeface="Source Sans Pro" panose="020B0503030403020204" pitchFamily="34" charset="0"/>
            </a:endParaRPr>
          </a:p>
        </p:txBody>
      </p:sp>
      <p:sp>
        <p:nvSpPr>
          <p:cNvPr id="4" name="TextBox 3">
            <a:extLst>
              <a:ext uri="{FF2B5EF4-FFF2-40B4-BE49-F238E27FC236}">
                <a16:creationId xmlns:a16="http://schemas.microsoft.com/office/drawing/2014/main" id="{C3F53D8B-1E42-02E6-0FFA-66D8C31EC4E8}"/>
              </a:ext>
            </a:extLst>
          </p:cNvPr>
          <p:cNvSpPr txBox="1"/>
          <p:nvPr userDrawn="1"/>
        </p:nvSpPr>
        <p:spPr>
          <a:xfrm>
            <a:off x="6185726" y="4396444"/>
            <a:ext cx="5653088" cy="276999"/>
          </a:xfrm>
          <a:prstGeom prst="rect">
            <a:avLst/>
          </a:prstGeom>
          <a:noFill/>
        </p:spPr>
        <p:txBody>
          <a:bodyPr wrap="square">
            <a:spAutoFit/>
          </a:bodyPr>
          <a:lstStyle/>
          <a:p>
            <a:pPr marL="0" indent="0" algn="l">
              <a:spcBef>
                <a:spcPts val="600"/>
              </a:spcBef>
              <a:buSzPct val="100000"/>
            </a:pPr>
            <a:r>
              <a:rPr lang="en-IN" sz="1200" dirty="0">
                <a:solidFill>
                  <a:schemeClr val="accent4"/>
                </a:solidFill>
                <a:latin typeface="Source Sans Pro" panose="020B0503030403020204" pitchFamily="34" charset="0"/>
                <a:ea typeface="Source Sans Pro" panose="020B0503030403020204" pitchFamily="34" charset="0"/>
              </a:rPr>
              <a:t>Level 19, Sunshine Tower, Senapati Bapat Marg, Elphinstone Road, Mumbai 400 013</a:t>
            </a:r>
            <a:endParaRPr lang="en-US" sz="1800" dirty="0">
              <a:solidFill>
                <a:schemeClr val="accent4"/>
              </a:solidFill>
              <a:latin typeface="Source Sans Pro" panose="020B0503030403020204" pitchFamily="34" charset="0"/>
              <a:ea typeface="Source Sans Pro" panose="020B0503030403020204" pitchFamily="34" charset="0"/>
            </a:endParaRPr>
          </a:p>
        </p:txBody>
      </p:sp>
      <p:sp>
        <p:nvSpPr>
          <p:cNvPr id="2" name="Rectangle 7">
            <a:extLst>
              <a:ext uri="{FF2B5EF4-FFF2-40B4-BE49-F238E27FC236}">
                <a16:creationId xmlns:a16="http://schemas.microsoft.com/office/drawing/2014/main" id="{B8D54D2C-78B6-90DB-3F7C-A376656F4185}"/>
              </a:ext>
            </a:extLst>
          </p:cNvPr>
          <p:cNvSpPr>
            <a:spLocks noChangeArrowheads="1"/>
          </p:cNvSpPr>
          <p:nvPr userDrawn="1"/>
        </p:nvSpPr>
        <p:spPr bwMode="auto">
          <a:xfrm>
            <a:off x="6169152" y="5793260"/>
            <a:ext cx="56530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a:buClr>
                <a:srgbClr val="00338D"/>
              </a:buClr>
            </a:pPr>
            <a:r>
              <a:rPr lang="en-US" altLang="en-US" sz="1000" dirty="0">
                <a:solidFill>
                  <a:schemeClr val="accent4"/>
                </a:solidFill>
                <a:latin typeface="Source Sans Pro" panose="020B0503030403020204" pitchFamily="34" charset="0"/>
                <a:ea typeface="Source Sans Pro" panose="020B0503030403020204" pitchFamily="34" charset="0"/>
              </a:rPr>
              <a:t>This document has been prepared based on discussions with senior management of the Company and summarises the principal matters that have arisen from our review for the year ended 31 March 2023. This document  is provided on the basis that it is for the information of the Audit Committee / Board of Directors and senior management of the Company only and will not be copied or referred to any other person without our prior written consent. This document should be read in conjunction with the financial statements of the Company for the year ended 31 March 2023.</a:t>
            </a:r>
            <a:endParaRPr lang="en-US" altLang="en-US" sz="900" dirty="0">
              <a:solidFill>
                <a:schemeClr val="accent4"/>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434655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2386997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FAC9C2-2A6F-43D0-AF2E-2E702C18583B}" type="datetimeFigureOut">
              <a:rPr lang="en-IN" smtClean="0"/>
              <a:t>31-07-2024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3639187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FAC9C2-2A6F-43D0-AF2E-2E702C18583B}" type="datetimeFigureOut">
              <a:rPr lang="en-IN" smtClean="0"/>
              <a:t>31-07-2024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3147542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FAC9C2-2A6F-43D0-AF2E-2E702C18583B}" type="datetimeFigureOut">
              <a:rPr lang="en-IN" smtClean="0"/>
              <a:t>31-07-2024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3328727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FAC9C2-2A6F-43D0-AF2E-2E702C18583B}" type="datetimeFigureOut">
              <a:rPr lang="en-IN" smtClean="0"/>
              <a:t>31-07-2024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2052014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FAC9C2-2A6F-43D0-AF2E-2E702C18583B}" type="datetimeFigureOut">
              <a:rPr lang="en-IN" smtClean="0"/>
              <a:t>31-07-2024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4257760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FAC9C2-2A6F-43D0-AF2E-2E702C18583B}" type="datetimeFigureOut">
              <a:rPr lang="en-IN" smtClean="0"/>
              <a:t>31-07-2024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111269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FAC9C2-2A6F-43D0-AF2E-2E702C18583B}" type="datetimeFigureOut">
              <a:rPr lang="en-IN" smtClean="0"/>
              <a:t>31-07-2024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1B0796-31FA-4096-85BF-3EE3BE229699}" type="slidenum">
              <a:rPr lang="en-IN" smtClean="0"/>
              <a:t>‹#›</a:t>
            </a:fld>
            <a:endParaRPr lang="en-IN"/>
          </a:p>
        </p:txBody>
      </p:sp>
    </p:spTree>
    <p:extLst>
      <p:ext uri="{BB962C8B-B14F-4D97-AF65-F5344CB8AC3E}">
        <p14:creationId xmlns:p14="http://schemas.microsoft.com/office/powerpoint/2010/main" val="227392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FAC9C2-2A6F-43D0-AF2E-2E702C18583B}" type="datetimeFigureOut">
              <a:rPr lang="en-IN" smtClean="0"/>
              <a:t>31-07-2024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81B0796-31FA-4096-85BF-3EE3BE229699}" type="slidenum">
              <a:rPr lang="en-IN" smtClean="0"/>
              <a:t>‹#›</a:t>
            </a:fld>
            <a:endParaRPr lang="en-IN"/>
          </a:p>
        </p:txBody>
      </p:sp>
    </p:spTree>
    <p:extLst>
      <p:ext uri="{BB962C8B-B14F-4D97-AF65-F5344CB8AC3E}">
        <p14:creationId xmlns:p14="http://schemas.microsoft.com/office/powerpoint/2010/main" val="9356215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660" r:id="rId18"/>
    <p:sldLayoutId id="2147483661" r:id="rId19"/>
  </p:sldLayoutIdLst>
  <p:transition>
    <p:fade/>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9F5CA-02EA-A6C7-D48F-022E74D99925}"/>
              </a:ext>
            </a:extLst>
          </p:cNvPr>
          <p:cNvSpPr>
            <a:spLocks noGrp="1"/>
          </p:cNvSpPr>
          <p:nvPr>
            <p:ph type="ctrTitle"/>
          </p:nvPr>
        </p:nvSpPr>
        <p:spPr>
          <a:xfrm>
            <a:off x="1138357" y="2065322"/>
            <a:ext cx="7766936" cy="1646302"/>
          </a:xfrm>
        </p:spPr>
        <p:txBody>
          <a:bodyPr/>
          <a:lstStyle/>
          <a:p>
            <a:pPr algn="ctr"/>
            <a:r>
              <a:rPr lang="en-US" sz="7000" b="1" i="1" u="sng" dirty="0"/>
              <a:t>Use cases of AI in Tax Auditing</a:t>
            </a:r>
            <a:endParaRPr lang="en-IN" sz="7000" b="1" i="1" u="sng" dirty="0"/>
          </a:p>
        </p:txBody>
      </p:sp>
      <p:sp>
        <p:nvSpPr>
          <p:cNvPr id="3" name="Subtitle 2">
            <a:extLst>
              <a:ext uri="{FF2B5EF4-FFF2-40B4-BE49-F238E27FC236}">
                <a16:creationId xmlns:a16="http://schemas.microsoft.com/office/drawing/2014/main" id="{100FF3B3-67A9-D702-04D3-AD95E9C9C95A}"/>
              </a:ext>
            </a:extLst>
          </p:cNvPr>
          <p:cNvSpPr>
            <a:spLocks noGrp="1"/>
          </p:cNvSpPr>
          <p:nvPr>
            <p:ph type="subTitle" idx="1"/>
          </p:nvPr>
        </p:nvSpPr>
        <p:spPr>
          <a:xfrm>
            <a:off x="1138357" y="4077928"/>
            <a:ext cx="7766936" cy="1096899"/>
          </a:xfrm>
        </p:spPr>
        <p:txBody>
          <a:bodyPr>
            <a:normAutofit/>
          </a:bodyPr>
          <a:lstStyle/>
          <a:p>
            <a:pPr algn="ctr"/>
            <a:r>
              <a:rPr lang="en-US" sz="2600" dirty="0"/>
              <a:t>Enhancing Audit Efficiency and Compliance through AI Automation</a:t>
            </a:r>
            <a:endParaRPr lang="en-IN" sz="2600" dirty="0"/>
          </a:p>
        </p:txBody>
      </p:sp>
    </p:spTree>
    <p:extLst>
      <p:ext uri="{BB962C8B-B14F-4D97-AF65-F5344CB8AC3E}">
        <p14:creationId xmlns:p14="http://schemas.microsoft.com/office/powerpoint/2010/main" val="14087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3" name="Straight Connector 72">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6"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7" name="Isosceles Triangle 76">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8"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9"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0"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1" name="Isosceles Triangle 80">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2" name="Isosceles Triangle 81">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useBgFill="1">
        <p:nvSpPr>
          <p:cNvPr id="84" name="Rectangle 83">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8274A60-85AA-76F4-09D7-C245800CBAB1}"/>
              </a:ext>
            </a:extLst>
          </p:cNvPr>
          <p:cNvSpPr>
            <a:spLocks noGrp="1"/>
          </p:cNvSpPr>
          <p:nvPr>
            <p:ph type="title"/>
          </p:nvPr>
        </p:nvSpPr>
        <p:spPr>
          <a:xfrm>
            <a:off x="890288" y="554437"/>
            <a:ext cx="8596668" cy="817163"/>
          </a:xfrm>
        </p:spPr>
        <p:txBody>
          <a:bodyPr vert="horz" lIns="91440" tIns="45720" rIns="91440" bIns="45720" rtlCol="0" anchor="t">
            <a:normAutofit/>
          </a:bodyPr>
          <a:lstStyle/>
          <a:p>
            <a:r>
              <a:rPr lang="en-US" sz="3800" b="1" i="1" u="sng" dirty="0">
                <a:latin typeface="+mj-lt"/>
                <a:ea typeface="+mj-ea"/>
              </a:rPr>
              <a:t>Introduction</a:t>
            </a:r>
          </a:p>
        </p:txBody>
      </p:sp>
      <p:sp>
        <p:nvSpPr>
          <p:cNvPr id="86" name="Isosceles Triangle 85">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8" name="Isosceles Triangle 87">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cxnSp>
        <p:nvCxnSpPr>
          <p:cNvPr id="90" name="Straight Connector 89">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7FFC0206-BAD0-9E8A-BB67-E5DFD74FCB1C}"/>
              </a:ext>
            </a:extLst>
          </p:cNvPr>
          <p:cNvSpPr txBox="1"/>
          <p:nvPr/>
        </p:nvSpPr>
        <p:spPr>
          <a:xfrm>
            <a:off x="1059862" y="1875237"/>
            <a:ext cx="9602323" cy="3429260"/>
          </a:xfrm>
          <a:prstGeom prst="rect">
            <a:avLst/>
          </a:prstGeom>
        </p:spPr>
        <p:txBody>
          <a:bodyPr vert="horz" lIns="91440" tIns="45720" rIns="91440" bIns="45720" rtlCol="0">
            <a:noAutofit/>
          </a:bodyPr>
          <a:lstStyle/>
          <a:p>
            <a:pPr marL="285750" indent="-285750">
              <a:spcBef>
                <a:spcPts val="1000"/>
              </a:spcBef>
              <a:buClr>
                <a:schemeClr val="accent1"/>
              </a:buClr>
              <a:buSzPct val="80000"/>
              <a:buFont typeface="Wingdings 3" charset="2"/>
              <a:buChar char=""/>
            </a:pPr>
            <a:r>
              <a:rPr lang="en-US" sz="2400" b="1" dirty="0">
                <a:solidFill>
                  <a:schemeClr val="tx1">
                    <a:lumMod val="75000"/>
                    <a:lumOff val="25000"/>
                  </a:schemeClr>
                </a:solidFill>
              </a:rPr>
              <a:t>Objective:</a:t>
            </a:r>
          </a:p>
          <a:p>
            <a:pPr marL="800100" lvl="1" indent="-342900">
              <a:spcBef>
                <a:spcPts val="1000"/>
              </a:spcBef>
              <a:buClr>
                <a:schemeClr val="accent1"/>
              </a:buClr>
              <a:buSzPct val="80000"/>
              <a:buFont typeface="Wingdings" panose="05000000000000000000" pitchFamily="2" charset="2"/>
              <a:buChar char="§"/>
            </a:pPr>
            <a:r>
              <a:rPr lang="en-US" sz="2400" dirty="0"/>
              <a:t>Streamline the verification of indirect tax registration details using AI.</a:t>
            </a:r>
            <a:endParaRPr lang="en-US" sz="2400" b="1" dirty="0">
              <a:solidFill>
                <a:schemeClr val="tx1">
                  <a:lumMod val="75000"/>
                  <a:lumOff val="25000"/>
                </a:schemeClr>
              </a:solidFill>
            </a:endParaRPr>
          </a:p>
          <a:p>
            <a:pPr marL="800100" lvl="1" indent="-342900">
              <a:spcBef>
                <a:spcPts val="1000"/>
              </a:spcBef>
              <a:buClr>
                <a:schemeClr val="accent1"/>
              </a:buClr>
              <a:buSzPct val="80000"/>
              <a:buFont typeface="Wingdings" panose="05000000000000000000" pitchFamily="2" charset="2"/>
              <a:buChar char="§"/>
            </a:pPr>
            <a:r>
              <a:rPr lang="en-IN" sz="2400" dirty="0"/>
              <a:t>Ensure comprehensive compliance checks across various tax domains.</a:t>
            </a:r>
            <a:endParaRPr lang="en-US" sz="2400" b="1" dirty="0">
              <a:solidFill>
                <a:schemeClr val="tx1">
                  <a:lumMod val="75000"/>
                  <a:lumOff val="25000"/>
                </a:schemeClr>
              </a:solidFill>
            </a:endParaRPr>
          </a:p>
          <a:p>
            <a:pPr marL="285750" indent="-285750">
              <a:spcBef>
                <a:spcPts val="1000"/>
              </a:spcBef>
              <a:buClr>
                <a:schemeClr val="accent1"/>
              </a:buClr>
              <a:buSzPct val="80000"/>
              <a:buFont typeface="Wingdings 3" charset="2"/>
              <a:buChar char=""/>
            </a:pPr>
            <a:r>
              <a:rPr lang="en-US" sz="2400" b="1" dirty="0">
                <a:solidFill>
                  <a:schemeClr val="tx1">
                    <a:lumMod val="75000"/>
                    <a:lumOff val="25000"/>
                  </a:schemeClr>
                </a:solidFill>
              </a:rPr>
              <a:t>Overview:</a:t>
            </a:r>
          </a:p>
          <a:p>
            <a:pPr marL="800100" lvl="1" indent="-342900">
              <a:spcBef>
                <a:spcPts val="1000"/>
              </a:spcBef>
              <a:buClr>
                <a:schemeClr val="accent1"/>
              </a:buClr>
              <a:buSzPct val="80000"/>
              <a:buFont typeface="Wingdings" panose="05000000000000000000" pitchFamily="2" charset="2"/>
              <a:buChar char="§"/>
            </a:pPr>
            <a:r>
              <a:rPr lang="en-US" sz="2400" dirty="0"/>
              <a:t>Introduction to the task under Clause 4 for auditors</a:t>
            </a:r>
            <a:endParaRPr lang="en-US" sz="2400" dirty="0">
              <a:solidFill>
                <a:schemeClr val="tx1">
                  <a:lumMod val="75000"/>
                  <a:lumOff val="25000"/>
                </a:schemeClr>
              </a:solidFill>
            </a:endParaRPr>
          </a:p>
          <a:p>
            <a:pPr marL="800100" lvl="1" indent="-342900">
              <a:spcBef>
                <a:spcPts val="1000"/>
              </a:spcBef>
              <a:buClr>
                <a:schemeClr val="accent1"/>
              </a:buClr>
              <a:buSzPct val="80000"/>
              <a:buFont typeface="Wingdings" panose="05000000000000000000" pitchFamily="2" charset="2"/>
              <a:buChar char="§"/>
            </a:pPr>
            <a:r>
              <a:rPr lang="en-US" sz="2400" dirty="0"/>
              <a:t>Importance of verifying PAN, GST, and other registration details.</a:t>
            </a:r>
            <a:endParaRPr lang="en-US" sz="2400" dirty="0">
              <a:solidFill>
                <a:schemeClr val="tx1">
                  <a:lumMod val="75000"/>
                  <a:lumOff val="25000"/>
                </a:schemeClr>
              </a:solidFill>
            </a:endParaRPr>
          </a:p>
        </p:txBody>
      </p:sp>
      <p:sp>
        <p:nvSpPr>
          <p:cNvPr id="94"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96946826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3" name="Straight Connector 72">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6"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7" name="Isosceles Triangle 76">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8"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79"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0"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1" name="Isosceles Triangle 80">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2" name="Isosceles Triangle 81">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useBgFill="1">
        <p:nvSpPr>
          <p:cNvPr id="84" name="Rectangle 83">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8274A60-85AA-76F4-09D7-C245800CBAB1}"/>
              </a:ext>
            </a:extLst>
          </p:cNvPr>
          <p:cNvSpPr>
            <a:spLocks noGrp="1"/>
          </p:cNvSpPr>
          <p:nvPr>
            <p:ph type="title"/>
          </p:nvPr>
        </p:nvSpPr>
        <p:spPr>
          <a:xfrm>
            <a:off x="852515" y="566311"/>
            <a:ext cx="8596668" cy="806245"/>
          </a:xfrm>
        </p:spPr>
        <p:txBody>
          <a:bodyPr vert="horz" lIns="91440" tIns="45720" rIns="91440" bIns="45720" rtlCol="0" anchor="t">
            <a:normAutofit/>
          </a:bodyPr>
          <a:lstStyle/>
          <a:p>
            <a:r>
              <a:rPr lang="en-IN" sz="3800" b="1" i="1" u="sng" dirty="0">
                <a:latin typeface="+mj-lt"/>
                <a:ea typeface="+mj-ea"/>
              </a:rPr>
              <a:t>Role of AI</a:t>
            </a:r>
            <a:endParaRPr lang="en-US" sz="3800" b="1" i="1" u="sng" dirty="0">
              <a:latin typeface="+mj-lt"/>
              <a:ea typeface="+mj-ea"/>
            </a:endParaRPr>
          </a:p>
        </p:txBody>
      </p:sp>
      <p:sp>
        <p:nvSpPr>
          <p:cNvPr id="86" name="Isosceles Triangle 85">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88" name="Isosceles Triangle 87">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cxnSp>
        <p:nvCxnSpPr>
          <p:cNvPr id="90" name="Straight Connector 89">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F1CF45E3-0916-70F1-9A0F-6322C1ADAFB2}"/>
              </a:ext>
            </a:extLst>
          </p:cNvPr>
          <p:cNvSpPr txBox="1"/>
          <p:nvPr/>
        </p:nvSpPr>
        <p:spPr>
          <a:xfrm>
            <a:off x="1201210" y="1938867"/>
            <a:ext cx="8470898" cy="4087810"/>
          </a:xfrm>
          <a:prstGeom prst="rect">
            <a:avLst/>
          </a:prstGeom>
        </p:spPr>
        <p:txBody>
          <a:bodyPr vert="horz" lIns="91440" tIns="45720" rIns="91440" bIns="45720" rtlCol="0">
            <a:noAutofit/>
          </a:bodyPr>
          <a:lstStyle/>
          <a:p>
            <a:pPr marL="285750" indent="-285750">
              <a:spcBef>
                <a:spcPts val="1000"/>
              </a:spcBef>
              <a:buClr>
                <a:schemeClr val="accent1"/>
              </a:buClr>
              <a:buSzPct val="80000"/>
              <a:buFont typeface="Wingdings 3" charset="2"/>
              <a:buChar char=""/>
            </a:pPr>
            <a:r>
              <a:rPr lang="en-US" sz="2400" b="1" dirty="0">
                <a:solidFill>
                  <a:schemeClr val="tx1">
                    <a:lumMod val="75000"/>
                    <a:lumOff val="25000"/>
                  </a:schemeClr>
                </a:solidFill>
              </a:rPr>
              <a:t>AI </a:t>
            </a:r>
            <a:r>
              <a:rPr lang="en-US" sz="2400" b="1" dirty="0" err="1">
                <a:solidFill>
                  <a:schemeClr val="tx1">
                    <a:lumMod val="75000"/>
                    <a:lumOff val="25000"/>
                  </a:schemeClr>
                </a:solidFill>
              </a:rPr>
              <a:t>Intergration</a:t>
            </a:r>
            <a:r>
              <a:rPr lang="en-US" sz="2400" b="1" dirty="0">
                <a:solidFill>
                  <a:schemeClr val="tx1">
                    <a:lumMod val="75000"/>
                    <a:lumOff val="25000"/>
                  </a:schemeClr>
                </a:solidFill>
              </a:rPr>
              <a:t>:</a:t>
            </a:r>
          </a:p>
          <a:p>
            <a:pPr marL="800100" lvl="1" indent="-342900">
              <a:spcBef>
                <a:spcPts val="1000"/>
              </a:spcBef>
              <a:buClr>
                <a:schemeClr val="accent1"/>
              </a:buClr>
              <a:buSzPct val="80000"/>
              <a:buFont typeface="Wingdings" panose="05000000000000000000" pitchFamily="2" charset="2"/>
              <a:buChar char="§"/>
            </a:pPr>
            <a:r>
              <a:rPr lang="en-US" sz="2400" dirty="0">
                <a:solidFill>
                  <a:schemeClr val="tx1">
                    <a:lumMod val="75000"/>
                    <a:lumOff val="25000"/>
                  </a:schemeClr>
                </a:solidFill>
              </a:rPr>
              <a:t>Utilizing ChatGPT-4 for data retrieval and verification.</a:t>
            </a:r>
          </a:p>
          <a:p>
            <a:pPr marL="800100" lvl="1" indent="-342900">
              <a:spcBef>
                <a:spcPts val="1000"/>
              </a:spcBef>
              <a:buClr>
                <a:schemeClr val="accent1"/>
              </a:buClr>
              <a:buSzPct val="80000"/>
              <a:buFont typeface="Wingdings" panose="05000000000000000000" pitchFamily="2" charset="2"/>
              <a:buChar char="§"/>
            </a:pPr>
            <a:r>
              <a:rPr lang="en-US" sz="2400" dirty="0">
                <a:solidFill>
                  <a:schemeClr val="tx1">
                    <a:lumMod val="75000"/>
                    <a:lumOff val="25000"/>
                  </a:schemeClr>
                </a:solidFill>
              </a:rPr>
              <a:t>Automating the process of fetching registration details.</a:t>
            </a:r>
            <a:endParaRPr lang="en-US" sz="2400" b="1" dirty="0">
              <a:solidFill>
                <a:schemeClr val="tx1">
                  <a:lumMod val="75000"/>
                  <a:lumOff val="25000"/>
                </a:schemeClr>
              </a:solidFill>
            </a:endParaRPr>
          </a:p>
          <a:p>
            <a:pPr marL="285750" indent="-285750">
              <a:spcBef>
                <a:spcPts val="1000"/>
              </a:spcBef>
              <a:buClr>
                <a:schemeClr val="accent1"/>
              </a:buClr>
              <a:buSzPct val="80000"/>
              <a:buFont typeface="Wingdings 3" charset="2"/>
              <a:buChar char=""/>
            </a:pPr>
            <a:r>
              <a:rPr lang="en-IN" sz="2400" b="1" dirty="0">
                <a:solidFill>
                  <a:schemeClr val="tx1">
                    <a:lumMod val="75000"/>
                    <a:lumOff val="25000"/>
                  </a:schemeClr>
                </a:solidFill>
              </a:rPr>
              <a:t>Key Features</a:t>
            </a:r>
            <a:r>
              <a:rPr lang="en-US" sz="2400" b="1" dirty="0">
                <a:solidFill>
                  <a:schemeClr val="tx1">
                    <a:lumMod val="75000"/>
                    <a:lumOff val="25000"/>
                  </a:schemeClr>
                </a:solidFill>
              </a:rPr>
              <a:t>:</a:t>
            </a:r>
          </a:p>
          <a:p>
            <a:pPr marL="800100" lvl="1" indent="-342900">
              <a:spcBef>
                <a:spcPts val="1000"/>
              </a:spcBef>
              <a:buClr>
                <a:schemeClr val="accent1"/>
              </a:buClr>
              <a:buSzPct val="80000"/>
              <a:buFont typeface="Wingdings" panose="05000000000000000000" pitchFamily="2" charset="2"/>
              <a:buChar char="§"/>
            </a:pPr>
            <a:r>
              <a:rPr lang="en-US" sz="2400" dirty="0">
                <a:solidFill>
                  <a:schemeClr val="tx1">
                    <a:lumMod val="75000"/>
                    <a:lumOff val="25000"/>
                  </a:schemeClr>
                </a:solidFill>
              </a:rPr>
              <a:t>Natural language processing to interpret audit requirements.</a:t>
            </a:r>
          </a:p>
          <a:p>
            <a:pPr marL="800100" lvl="1" indent="-342900">
              <a:spcBef>
                <a:spcPts val="1000"/>
              </a:spcBef>
              <a:buClr>
                <a:schemeClr val="accent1"/>
              </a:buClr>
              <a:buSzPct val="80000"/>
              <a:buFont typeface="Wingdings" panose="05000000000000000000" pitchFamily="2" charset="2"/>
              <a:buChar char="§"/>
            </a:pPr>
            <a:r>
              <a:rPr lang="en-US" sz="2400" dirty="0">
                <a:solidFill>
                  <a:schemeClr val="tx1">
                    <a:lumMod val="75000"/>
                    <a:lumOff val="25000"/>
                  </a:schemeClr>
                </a:solidFill>
              </a:rPr>
              <a:t>Capability to cross-check multiple registrations.</a:t>
            </a:r>
          </a:p>
          <a:p>
            <a:pPr marL="800100" lvl="1" indent="-342900">
              <a:spcBef>
                <a:spcPts val="1000"/>
              </a:spcBef>
              <a:buClr>
                <a:schemeClr val="accent1"/>
              </a:buClr>
              <a:buSzPct val="80000"/>
              <a:buFont typeface="Wingdings" panose="05000000000000000000" pitchFamily="2" charset="2"/>
              <a:buChar char="§"/>
            </a:pPr>
            <a:endParaRPr lang="en-US" sz="2400" dirty="0">
              <a:solidFill>
                <a:schemeClr val="tx1">
                  <a:lumMod val="75000"/>
                  <a:lumOff val="25000"/>
                </a:schemeClr>
              </a:solidFill>
            </a:endParaRPr>
          </a:p>
          <a:p>
            <a:pPr marL="342900" indent="-342900">
              <a:spcBef>
                <a:spcPts val="1000"/>
              </a:spcBef>
              <a:buClr>
                <a:schemeClr val="accent1"/>
              </a:buClr>
              <a:buSzPct val="80000"/>
              <a:buFont typeface="Wingdings" panose="05000000000000000000" pitchFamily="2" charset="2"/>
              <a:buChar char="§"/>
            </a:pPr>
            <a:endParaRPr lang="en-US" sz="2400" dirty="0">
              <a:solidFill>
                <a:schemeClr val="tx1">
                  <a:lumMod val="75000"/>
                  <a:lumOff val="25000"/>
                </a:schemeClr>
              </a:solidFill>
            </a:endParaRPr>
          </a:p>
        </p:txBody>
      </p:sp>
      <p:sp>
        <p:nvSpPr>
          <p:cNvPr id="94"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426097884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4" name="Straight Connector 33">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6"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7"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8" name="Isosceles Triangle 37">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1"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2" name="Isosceles Triangle 41">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3" name="Isosceles Triangle 42">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useBgFill="1">
        <p:nvSpPr>
          <p:cNvPr id="45" name="Rectangle 44">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8274A60-85AA-76F4-09D7-C245800CBAB1}"/>
              </a:ext>
            </a:extLst>
          </p:cNvPr>
          <p:cNvSpPr>
            <a:spLocks noGrp="1"/>
          </p:cNvSpPr>
          <p:nvPr>
            <p:ph type="title"/>
          </p:nvPr>
        </p:nvSpPr>
        <p:spPr>
          <a:xfrm>
            <a:off x="859910" y="475491"/>
            <a:ext cx="8596668" cy="1320800"/>
          </a:xfrm>
        </p:spPr>
        <p:txBody>
          <a:bodyPr vert="horz" lIns="91440" tIns="45720" rIns="91440" bIns="45720" rtlCol="0" anchor="t">
            <a:normAutofit/>
          </a:bodyPr>
          <a:lstStyle/>
          <a:p>
            <a:r>
              <a:rPr lang="en-IN" sz="3800" b="1" i="1" u="sng" dirty="0">
                <a:latin typeface="+mj-lt"/>
                <a:ea typeface="+mj-ea"/>
              </a:rPr>
              <a:t>Process Workflow</a:t>
            </a:r>
            <a:endParaRPr lang="en-US" sz="3800" b="1" i="1" u="sng" dirty="0">
              <a:latin typeface="+mj-lt"/>
              <a:ea typeface="+mj-ea"/>
            </a:endParaRPr>
          </a:p>
        </p:txBody>
      </p:sp>
      <p:sp>
        <p:nvSpPr>
          <p:cNvPr id="47" name="Isosceles Triangle 46">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9" name="Isosceles Triangle 48">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cxnSp>
        <p:nvCxnSpPr>
          <p:cNvPr id="51" name="Straight Connector 50">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 Placeholder 1">
            <a:extLst>
              <a:ext uri="{FF2B5EF4-FFF2-40B4-BE49-F238E27FC236}">
                <a16:creationId xmlns:a16="http://schemas.microsoft.com/office/drawing/2014/main" id="{2D97F407-A6E5-1804-B84E-E212FB1F5BB3}"/>
              </a:ext>
            </a:extLst>
          </p:cNvPr>
          <p:cNvSpPr>
            <a:spLocks noGrp="1"/>
          </p:cNvSpPr>
          <p:nvPr>
            <p:ph type="body" sz="quarter" idx="19"/>
          </p:nvPr>
        </p:nvSpPr>
        <p:spPr>
          <a:xfrm>
            <a:off x="502708" y="1491898"/>
            <a:ext cx="9338163" cy="4230211"/>
          </a:xfrm>
        </p:spPr>
        <p:txBody>
          <a:bodyPr vert="horz" lIns="91440" tIns="45720" rIns="91440" bIns="45720" rtlCol="0">
            <a:noAutofit/>
          </a:bodyPr>
          <a:lstStyle/>
          <a:p>
            <a:pPr marL="285750" lvl="1" indent="-285750"/>
            <a:r>
              <a:rPr lang="en-US" sz="2400" dirty="0"/>
              <a:t>Step 1:</a:t>
            </a:r>
          </a:p>
          <a:p>
            <a:pPr marL="742950" lvl="2" indent="-342900">
              <a:buFont typeface="Wingdings" panose="05000000000000000000" pitchFamily="2" charset="2"/>
              <a:buChar char="§"/>
            </a:pPr>
            <a:r>
              <a:rPr lang="en-US" sz="2400" dirty="0"/>
              <a:t>Input company details (Name, PAN, etc.) into the system.</a:t>
            </a:r>
          </a:p>
          <a:p>
            <a:pPr marL="285750" lvl="1" indent="-285750"/>
            <a:r>
              <a:rPr lang="en-IN" sz="2400" dirty="0"/>
              <a:t>Step 2:</a:t>
            </a:r>
          </a:p>
          <a:p>
            <a:pPr marL="742950" lvl="2" indent="-342900">
              <a:buFont typeface="Wingdings" panose="05000000000000000000" pitchFamily="2" charset="2"/>
              <a:buChar char="§"/>
            </a:pPr>
            <a:r>
              <a:rPr lang="en-IN" sz="2400" dirty="0"/>
              <a:t>ChatGPT-4 retrieves relevant registration numbers (GST, PAN, etc.).</a:t>
            </a:r>
            <a:endParaRPr lang="en-US" sz="2400" dirty="0"/>
          </a:p>
          <a:p>
            <a:pPr marL="285750" lvl="1"/>
            <a:r>
              <a:rPr lang="en-IN" sz="2400" dirty="0"/>
              <a:t>Step 3:</a:t>
            </a:r>
          </a:p>
          <a:p>
            <a:pPr marL="742950" lvl="2" indent="-342900">
              <a:buFont typeface="Wingdings" panose="05000000000000000000" pitchFamily="2" charset="2"/>
              <a:buChar char="§"/>
            </a:pPr>
            <a:r>
              <a:rPr lang="en-US" sz="2400" dirty="0"/>
              <a:t>Cross-verification of multiple registrations across databases.</a:t>
            </a:r>
          </a:p>
          <a:p>
            <a:pPr marL="285750" lvl="1"/>
            <a:r>
              <a:rPr lang="en-IN" sz="2400" dirty="0"/>
              <a:t>Step 4:</a:t>
            </a:r>
          </a:p>
          <a:p>
            <a:pPr marL="742950" lvl="2" indent="-342900">
              <a:buFont typeface="Wingdings" panose="05000000000000000000" pitchFamily="2" charset="2"/>
              <a:buChar char="§"/>
            </a:pPr>
            <a:r>
              <a:rPr lang="en-US" sz="2400" dirty="0"/>
              <a:t>AI-driven validation of whether the company is liable for indirect taxes.</a:t>
            </a:r>
          </a:p>
          <a:p>
            <a:pPr marL="285750" lvl="1" indent="-285750"/>
            <a:endParaRPr lang="en-US" sz="2400" dirty="0"/>
          </a:p>
        </p:txBody>
      </p:sp>
      <p:sp>
        <p:nvSpPr>
          <p:cNvPr id="55"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332572812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4" name="Straight Connector 33">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6"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7"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8" name="Isosceles Triangle 37">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1"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2" name="Isosceles Triangle 41">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3" name="Isosceles Triangle 42">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useBgFill="1">
        <p:nvSpPr>
          <p:cNvPr id="45" name="Rectangle 44">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8274A60-85AA-76F4-09D7-C245800CBAB1}"/>
              </a:ext>
            </a:extLst>
          </p:cNvPr>
          <p:cNvSpPr>
            <a:spLocks noGrp="1"/>
          </p:cNvSpPr>
          <p:nvPr>
            <p:ph type="title"/>
          </p:nvPr>
        </p:nvSpPr>
        <p:spPr>
          <a:xfrm>
            <a:off x="938737" y="455946"/>
            <a:ext cx="8596668" cy="1320800"/>
          </a:xfrm>
        </p:spPr>
        <p:txBody>
          <a:bodyPr vert="horz" lIns="91440" tIns="45720" rIns="91440" bIns="45720" rtlCol="0" anchor="t">
            <a:normAutofit/>
          </a:bodyPr>
          <a:lstStyle/>
          <a:p>
            <a:r>
              <a:rPr lang="en-US" sz="3800" b="1" i="1" u="sng" dirty="0">
                <a:latin typeface="+mj-lt"/>
                <a:ea typeface="+mj-ea"/>
              </a:rPr>
              <a:t>Prompts:</a:t>
            </a:r>
          </a:p>
        </p:txBody>
      </p:sp>
      <p:sp>
        <p:nvSpPr>
          <p:cNvPr id="47" name="Isosceles Triangle 46">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9" name="Isosceles Triangle 48">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cxnSp>
        <p:nvCxnSpPr>
          <p:cNvPr id="51" name="Straight Connector 50">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 Placeholder 1">
            <a:extLst>
              <a:ext uri="{FF2B5EF4-FFF2-40B4-BE49-F238E27FC236}">
                <a16:creationId xmlns:a16="http://schemas.microsoft.com/office/drawing/2014/main" id="{2D97F407-A6E5-1804-B84E-E212FB1F5BB3}"/>
              </a:ext>
            </a:extLst>
          </p:cNvPr>
          <p:cNvSpPr>
            <a:spLocks noGrp="1"/>
          </p:cNvSpPr>
          <p:nvPr>
            <p:ph type="body" sz="quarter" idx="19"/>
          </p:nvPr>
        </p:nvSpPr>
        <p:spPr>
          <a:xfrm>
            <a:off x="777440" y="1550990"/>
            <a:ext cx="9459755" cy="4697410"/>
          </a:xfrm>
        </p:spPr>
        <p:txBody>
          <a:bodyPr vert="horz" lIns="91440" tIns="45720" rIns="91440" bIns="45720" rtlCol="0">
            <a:noAutofit/>
          </a:bodyPr>
          <a:lstStyle/>
          <a:p>
            <a:pPr marL="285750" lvl="1" indent="-285750"/>
            <a:r>
              <a:rPr lang="en-US" sz="2400" dirty="0"/>
              <a:t>Prompt 1:</a:t>
            </a:r>
          </a:p>
          <a:p>
            <a:pPr marL="857250" lvl="2" indent="-457200">
              <a:buFont typeface="Wingdings" panose="05000000000000000000" pitchFamily="2" charset="2"/>
              <a:buChar char="§"/>
            </a:pPr>
            <a:r>
              <a:rPr lang="en-US" sz="2400" dirty="0"/>
              <a:t>Give me pan no. of Hindustan Unilever. and then search all GST registration number with that pan in India.</a:t>
            </a:r>
            <a:endParaRPr lang="en-US" sz="2200" dirty="0"/>
          </a:p>
          <a:p>
            <a:pPr marL="285750" lvl="1"/>
            <a:r>
              <a:rPr lang="en-US" sz="2400" dirty="0"/>
              <a:t>Prompt 2:</a:t>
            </a:r>
          </a:p>
          <a:p>
            <a:pPr marL="800100" lvl="2" indent="-342900">
              <a:buFont typeface="Wingdings" panose="05000000000000000000" pitchFamily="2" charset="2"/>
              <a:buChar char="§"/>
            </a:pPr>
            <a:r>
              <a:rPr lang="en-US" sz="2400" dirty="0"/>
              <a:t>Retrieve and verify the &lt;Company Name&gt; PAN, GST tax registrations. Check if the company has multiple GST registrations; list all of them.</a:t>
            </a:r>
          </a:p>
          <a:p>
            <a:pPr marL="285750" lvl="1"/>
            <a:r>
              <a:rPr lang="en-US" sz="2400" dirty="0"/>
              <a:t>Prompt 3:</a:t>
            </a:r>
          </a:p>
          <a:p>
            <a:pPr marL="685800" lvl="2"/>
            <a:r>
              <a:rPr lang="en-US" sz="2400" dirty="0"/>
              <a:t>You are a chartered accountant having 30 years of experience. provide me a list of  indirect tax like excise duty, service tax, sales tax, customs duty, etc.</a:t>
            </a:r>
          </a:p>
          <a:p>
            <a:pPr marL="0" lvl="1" indent="0">
              <a:buNone/>
            </a:pPr>
            <a:endParaRPr lang="en-US" sz="3400" dirty="0"/>
          </a:p>
          <a:p>
            <a:pPr marL="285750" lvl="1"/>
            <a:endParaRPr lang="en-US" sz="2400" dirty="0"/>
          </a:p>
        </p:txBody>
      </p:sp>
      <p:sp>
        <p:nvSpPr>
          <p:cNvPr id="55"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91073971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4" name="Straight Connector 33">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6"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7"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8" name="Isosceles Triangle 37">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1"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2" name="Isosceles Triangle 41">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3" name="Isosceles Triangle 42">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useBgFill="1">
        <p:nvSpPr>
          <p:cNvPr id="45" name="Rectangle 44">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8274A60-85AA-76F4-09D7-C245800CBAB1}"/>
              </a:ext>
            </a:extLst>
          </p:cNvPr>
          <p:cNvSpPr>
            <a:spLocks noGrp="1"/>
          </p:cNvSpPr>
          <p:nvPr>
            <p:ph type="title"/>
          </p:nvPr>
        </p:nvSpPr>
        <p:spPr>
          <a:xfrm>
            <a:off x="856394" y="518795"/>
            <a:ext cx="8596668" cy="1320800"/>
          </a:xfrm>
        </p:spPr>
        <p:txBody>
          <a:bodyPr vert="horz" lIns="91440" tIns="45720" rIns="91440" bIns="45720" rtlCol="0" anchor="t">
            <a:normAutofit/>
          </a:bodyPr>
          <a:lstStyle/>
          <a:p>
            <a:r>
              <a:rPr lang="en-IN" sz="3800" b="1" i="1" u="sng" dirty="0">
                <a:latin typeface="+mj-lt"/>
                <a:ea typeface="+mj-ea"/>
              </a:rPr>
              <a:t>Benefits of Using ChatGPT-4</a:t>
            </a:r>
            <a:endParaRPr lang="en-US" sz="3800" b="1" i="1" u="sng" dirty="0">
              <a:latin typeface="+mj-lt"/>
              <a:ea typeface="+mj-ea"/>
            </a:endParaRPr>
          </a:p>
        </p:txBody>
      </p:sp>
      <p:sp>
        <p:nvSpPr>
          <p:cNvPr id="47" name="Isosceles Triangle 46">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9" name="Isosceles Triangle 48">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cxnSp>
        <p:nvCxnSpPr>
          <p:cNvPr id="51" name="Straight Connector 50">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 Placeholder 1">
            <a:extLst>
              <a:ext uri="{FF2B5EF4-FFF2-40B4-BE49-F238E27FC236}">
                <a16:creationId xmlns:a16="http://schemas.microsoft.com/office/drawing/2014/main" id="{2D97F407-A6E5-1804-B84E-E212FB1F5BB3}"/>
              </a:ext>
            </a:extLst>
          </p:cNvPr>
          <p:cNvSpPr>
            <a:spLocks noGrp="1"/>
          </p:cNvSpPr>
          <p:nvPr>
            <p:ph type="body" sz="quarter" idx="19"/>
          </p:nvPr>
        </p:nvSpPr>
        <p:spPr>
          <a:xfrm>
            <a:off x="1211576" y="1710136"/>
            <a:ext cx="9646922" cy="4749658"/>
          </a:xfrm>
        </p:spPr>
        <p:txBody>
          <a:bodyPr vert="horz" lIns="91440" tIns="45720" rIns="91440" bIns="45720" rtlCol="0">
            <a:noAutofit/>
          </a:bodyPr>
          <a:lstStyle/>
          <a:p>
            <a:pPr marL="285750" lvl="1" indent="-285750"/>
            <a:r>
              <a:rPr lang="en-IN" sz="2400" dirty="0"/>
              <a:t>Efficiency</a:t>
            </a:r>
            <a:r>
              <a:rPr lang="en-US" sz="2400" dirty="0"/>
              <a:t>:</a:t>
            </a:r>
          </a:p>
          <a:p>
            <a:pPr marL="857250" lvl="2" indent="-457200">
              <a:buFont typeface="Wingdings" panose="05000000000000000000" pitchFamily="2" charset="2"/>
              <a:buChar char="§"/>
            </a:pPr>
            <a:r>
              <a:rPr lang="en-US" sz="2400" dirty="0"/>
              <a:t>Reduces</a:t>
            </a:r>
            <a:r>
              <a:rPr lang="en-US" sz="3200" dirty="0"/>
              <a:t> </a:t>
            </a:r>
            <a:r>
              <a:rPr lang="en-US" sz="2400" dirty="0"/>
              <a:t>manual workload for auditors.</a:t>
            </a:r>
          </a:p>
          <a:p>
            <a:pPr marL="857250" lvl="2" indent="-457200">
              <a:buFont typeface="Wingdings" panose="05000000000000000000" pitchFamily="2" charset="2"/>
              <a:buChar char="§"/>
            </a:pPr>
            <a:r>
              <a:rPr lang="en-US" sz="2400" dirty="0"/>
              <a:t>Quick and accurate retrieval of registration details.</a:t>
            </a:r>
          </a:p>
          <a:p>
            <a:pPr marL="285750" lvl="1" indent="-285750"/>
            <a:r>
              <a:rPr lang="en-IN" sz="2400" dirty="0"/>
              <a:t>Compliance:</a:t>
            </a:r>
            <a:endParaRPr lang="en-US" sz="2400" dirty="0"/>
          </a:p>
          <a:p>
            <a:pPr lvl="1">
              <a:buFont typeface="Wingdings" panose="05000000000000000000" pitchFamily="2" charset="2"/>
              <a:buChar char="§"/>
            </a:pPr>
            <a:r>
              <a:rPr lang="en-US" sz="2400" dirty="0"/>
              <a:t>Ensures all registration numbers are thoroughly verified.</a:t>
            </a:r>
          </a:p>
          <a:p>
            <a:pPr lvl="1">
              <a:buFont typeface="Wingdings" panose="05000000000000000000" pitchFamily="2" charset="2"/>
              <a:buChar char="§"/>
            </a:pPr>
            <a:r>
              <a:rPr lang="en-US" sz="2400" dirty="0"/>
              <a:t>Minimizes the risk of non-compliance.</a:t>
            </a:r>
          </a:p>
        </p:txBody>
      </p:sp>
      <p:sp>
        <p:nvSpPr>
          <p:cNvPr id="55"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141363117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4" name="Straight Connector 33">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6"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7"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8" name="Isosceles Triangle 37">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39"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0"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1"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2" name="Isosceles Triangle 41">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3" name="Isosceles Triangle 42">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grpSp>
      <p:sp useBgFill="1">
        <p:nvSpPr>
          <p:cNvPr id="45" name="Rectangle 44">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8274A60-85AA-76F4-09D7-C245800CBAB1}"/>
              </a:ext>
            </a:extLst>
          </p:cNvPr>
          <p:cNvSpPr>
            <a:spLocks noGrp="1"/>
          </p:cNvSpPr>
          <p:nvPr>
            <p:ph type="title"/>
          </p:nvPr>
        </p:nvSpPr>
        <p:spPr>
          <a:xfrm>
            <a:off x="979787" y="508000"/>
            <a:ext cx="8596668" cy="1320800"/>
          </a:xfrm>
        </p:spPr>
        <p:txBody>
          <a:bodyPr vert="horz" lIns="91440" tIns="45720" rIns="91440" bIns="45720" rtlCol="0" anchor="t">
            <a:normAutofit/>
          </a:bodyPr>
          <a:lstStyle/>
          <a:p>
            <a:r>
              <a:rPr lang="en-IN" sz="3800" b="1" i="1" u="sng" dirty="0">
                <a:latin typeface="+mj-lt"/>
                <a:ea typeface="+mj-ea"/>
              </a:rPr>
              <a:t>Conclusion</a:t>
            </a:r>
            <a:endParaRPr lang="en-US" sz="3800" b="1" i="1" u="sng" dirty="0">
              <a:latin typeface="+mj-lt"/>
              <a:ea typeface="+mj-ea"/>
            </a:endParaRPr>
          </a:p>
        </p:txBody>
      </p:sp>
      <p:sp>
        <p:nvSpPr>
          <p:cNvPr id="47" name="Isosceles Triangle 46">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49" name="Isosceles Triangle 48">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cxnSp>
        <p:nvCxnSpPr>
          <p:cNvPr id="51" name="Straight Connector 50">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ext Placeholder 1">
            <a:extLst>
              <a:ext uri="{FF2B5EF4-FFF2-40B4-BE49-F238E27FC236}">
                <a16:creationId xmlns:a16="http://schemas.microsoft.com/office/drawing/2014/main" id="{2D97F407-A6E5-1804-B84E-E212FB1F5BB3}"/>
              </a:ext>
            </a:extLst>
          </p:cNvPr>
          <p:cNvSpPr>
            <a:spLocks noGrp="1"/>
          </p:cNvSpPr>
          <p:nvPr>
            <p:ph type="body" sz="quarter" idx="19"/>
          </p:nvPr>
        </p:nvSpPr>
        <p:spPr>
          <a:xfrm>
            <a:off x="1028158" y="1819353"/>
            <a:ext cx="9562054" cy="4387694"/>
          </a:xfrm>
        </p:spPr>
        <p:txBody>
          <a:bodyPr vert="horz" lIns="91440" tIns="45720" rIns="91440" bIns="45720" rtlCol="0">
            <a:noAutofit/>
          </a:bodyPr>
          <a:lstStyle/>
          <a:p>
            <a:pPr marL="285750" lvl="1" indent="-285750"/>
            <a:r>
              <a:rPr lang="en-IN" sz="2400" dirty="0"/>
              <a:t>Summary</a:t>
            </a:r>
            <a:r>
              <a:rPr lang="en-IN" sz="2800" dirty="0"/>
              <a:t> </a:t>
            </a:r>
            <a:r>
              <a:rPr lang="en-US" sz="2400" dirty="0"/>
              <a:t>:</a:t>
            </a:r>
          </a:p>
          <a:p>
            <a:pPr marL="742950" lvl="2" indent="-342900">
              <a:buFont typeface="Wingdings" panose="05000000000000000000" pitchFamily="2" charset="2"/>
              <a:buChar char="§"/>
            </a:pPr>
            <a:r>
              <a:rPr lang="en-US" sz="2400" dirty="0"/>
              <a:t>ChatGPT-4 offers a powerful solution for verifying indirect tax registrations.</a:t>
            </a:r>
          </a:p>
          <a:p>
            <a:pPr marL="742950" lvl="2" indent="-342900">
              <a:buFont typeface="Wingdings" panose="05000000000000000000" pitchFamily="2" charset="2"/>
              <a:buChar char="§"/>
            </a:pPr>
            <a:r>
              <a:rPr lang="en-US" sz="2400" dirty="0"/>
              <a:t>Enhances efficiency, compliance, and scalability in auditing.</a:t>
            </a:r>
          </a:p>
          <a:p>
            <a:pPr marL="285750" lvl="1" indent="-285750"/>
            <a:r>
              <a:rPr lang="en-IN" sz="2400" dirty="0"/>
              <a:t>Call to Action</a:t>
            </a:r>
            <a:r>
              <a:rPr lang="en-US" sz="2400" dirty="0"/>
              <a:t>:</a:t>
            </a:r>
          </a:p>
          <a:p>
            <a:pPr marL="742950" lvl="2" indent="-342900">
              <a:buFont typeface="Wingdings" panose="05000000000000000000" pitchFamily="2" charset="2"/>
              <a:buChar char="§"/>
            </a:pPr>
            <a:r>
              <a:rPr lang="en-US" sz="2400" dirty="0"/>
              <a:t>Consider the implementation of AI for upcoming audit cycles</a:t>
            </a:r>
          </a:p>
          <a:p>
            <a:pPr marL="742950" lvl="2" indent="-342900">
              <a:buFont typeface="Wingdings" panose="05000000000000000000" pitchFamily="2" charset="2"/>
              <a:buChar char="§"/>
            </a:pPr>
            <a:r>
              <a:rPr lang="en-US" sz="2400" dirty="0"/>
              <a:t>Schedule a follow-up meeting to discuss deployment plans.</a:t>
            </a:r>
          </a:p>
        </p:txBody>
      </p:sp>
      <p:sp>
        <p:nvSpPr>
          <p:cNvPr id="55"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365927583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75CFDB-CCDC-BF07-A4B9-CCC598CC7D9E}"/>
              </a:ext>
            </a:extLst>
          </p:cNvPr>
          <p:cNvSpPr>
            <a:spLocks noGrp="1"/>
          </p:cNvSpPr>
          <p:nvPr>
            <p:ph type="title"/>
          </p:nvPr>
        </p:nvSpPr>
        <p:spPr>
          <a:xfrm>
            <a:off x="0" y="2637035"/>
            <a:ext cx="10176387" cy="1241791"/>
          </a:xfrm>
        </p:spPr>
        <p:txBody>
          <a:bodyPr/>
          <a:lstStyle/>
          <a:p>
            <a:pPr algn="ctr"/>
            <a:r>
              <a:rPr lang="en-US" sz="7000" b="1" i="1" u="sng" dirty="0">
                <a:latin typeface="+mj-lt"/>
                <a:ea typeface="+mj-ea"/>
              </a:rPr>
              <a:t>Thank</a:t>
            </a:r>
            <a:r>
              <a:rPr lang="en-US" sz="6000" dirty="0"/>
              <a:t> </a:t>
            </a:r>
            <a:r>
              <a:rPr lang="en-US" sz="6000" b="1" i="1" u="sng" dirty="0">
                <a:latin typeface="+mj-lt"/>
                <a:ea typeface="+mj-ea"/>
              </a:rPr>
              <a:t>You</a:t>
            </a:r>
            <a:endParaRPr lang="en-IN" sz="6000" b="1" i="1" u="sng" dirty="0">
              <a:latin typeface="+mj-lt"/>
              <a:ea typeface="+mj-ea"/>
            </a:endParaRPr>
          </a:p>
        </p:txBody>
      </p:sp>
    </p:spTree>
    <p:extLst>
      <p:ext uri="{BB962C8B-B14F-4D97-AF65-F5344CB8AC3E}">
        <p14:creationId xmlns:p14="http://schemas.microsoft.com/office/powerpoint/2010/main" val="3419913341"/>
      </p:ext>
    </p:extLst>
  </p:cSld>
  <p:clrMapOvr>
    <a:masterClrMapping/>
  </p:clrMapOvr>
  <p:transition>
    <p:fade/>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370</TotalTime>
  <Words>337</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.Lucida Grande UI Regular</vt:lpstr>
      <vt:lpstr>Arial</vt:lpstr>
      <vt:lpstr>Calibri</vt:lpstr>
      <vt:lpstr>Source Sans Pro</vt:lpstr>
      <vt:lpstr>Trebuchet MS</vt:lpstr>
      <vt:lpstr>Wingdings</vt:lpstr>
      <vt:lpstr>Wingdings 3</vt:lpstr>
      <vt:lpstr>Facet</vt:lpstr>
      <vt:lpstr>Use cases of AI in Tax Auditing</vt:lpstr>
      <vt:lpstr>Introduction</vt:lpstr>
      <vt:lpstr>Role of AI</vt:lpstr>
      <vt:lpstr>Process Workflow</vt:lpstr>
      <vt:lpstr>Prompts:</vt:lpstr>
      <vt:lpstr>Benefits of Using ChatGPT-4</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Tejas Gavale</dc:creator>
  <cp:lastModifiedBy>Tejas Gavale</cp:lastModifiedBy>
  <cp:revision>2</cp:revision>
  <dcterms:created xsi:type="dcterms:W3CDTF">2024-07-30T10:47:49Z</dcterms:created>
  <dcterms:modified xsi:type="dcterms:W3CDTF">2024-07-31T12:16:07Z</dcterms:modified>
</cp:coreProperties>
</file>