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63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E6510-B325-7DA7-D83D-1BBDFFC57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C24736-488E-5AEC-15BF-72B42EA01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2C49F-70F2-8788-2571-53D2CBE40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2481C-DBC2-D12C-65DE-62911ED3A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AE422-EE11-3542-5E90-8EAAA8FBE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433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2DC82-9C82-9BA4-3506-E81A60E1C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759182-56FF-B1A8-66F8-3CB269A2E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1B47F-FD7E-328C-D875-1331A8F8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3EC21-AEDB-4F32-1F2E-673B783C4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7214E-F174-3DC8-0684-9FB155F2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884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3AFBB6-677E-8105-C164-C4C926EC4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EA8F93-7382-E3B3-0404-28FEFE5A9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ADCE2-3080-6A99-CBCD-0FBC30E61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D82D4-E2BB-7BC9-4129-8F6906559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4D5ED-9497-418D-CCEE-3E00E383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327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19C29-931C-5FA5-C70A-5448A392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3644F-3C1A-5972-314A-038AA4ED8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329B7-1815-9AF8-9AB5-FA6CB1DB9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58C1D-2D35-B495-8940-CB24EFC93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DC364-E80E-BD6F-4172-2FE586B9E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844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BA801-C4BC-3CC5-32D7-AFF6640D4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80F7D-4529-ABC2-1FC6-A32AB07F7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D61C3-F739-7302-0089-7BFECCA6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F528C-6864-A856-FD73-38A8D573D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247DB-7550-7AE6-906D-6B40CE58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585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08621-7DCC-4B88-8C50-F019876C5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B5021-F87A-6948-CF0C-BE794096D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FB2956-A293-6318-31FF-99021383D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810119-54D1-E9C8-22D2-B3366CC8E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79A14-8E01-D8CE-7014-4E949D5B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625FF-7BCB-2ABB-963A-51C34617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533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E9AF8-6C6E-957C-ABA4-B2FF631AE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10395-B0DB-B742-3BD0-2390ACBFB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92046-F60E-F128-DD94-2850BFD6B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915B64-9430-96CE-69E5-3E054CC2C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588ECF-96C5-0B6C-4D56-36ACC3ABE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773B3-6F36-60D5-A3E1-33CE7B73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ACEC3C-0A88-D634-D9A6-37119F9BF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1DE809-5190-1820-D532-A183C78A3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344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5C8E-8484-387F-4A82-91F9EE472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D64698-A8A7-2BD4-F4FA-B838EA97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4A8E7C-1F17-D719-2AA8-AC6E0EEBB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7AB5F-CB0D-54D5-474C-BACC8B39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347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358EDB-2DAE-3D16-6517-86C2BDE6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F66106-68D4-F976-6CF4-70D3AAF0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8ADD9-C1A0-A243-D92E-D28B65ECB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344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5E2D-2B3A-121A-F279-5D731D7D1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CF10-CC56-3BDE-D870-54DCB28E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43991-441C-63D7-3CF0-C77967E11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39108-2C4B-6255-944B-5F1E2B448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5D9F9-E4B5-20C5-FF38-AEE839F5F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F5230-050C-A005-885F-42CF637A2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647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D8572-FD65-0B3B-DB4F-5ACCDEA49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F88099-F639-74C5-0656-4C8BEF1CFB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DB8FE-E587-FEA1-BF8A-874B4BFEA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78DE8-348F-F7F0-E2DE-B441CD31B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F7AE7-CABE-D5E8-DD82-580679041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FA959-B50D-EF2D-B3D7-D10711938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085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F58893-5A09-AE76-D13F-14286BF7D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B5B50-1BD9-292B-306C-A8F26B256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6926E-C662-F822-6CA6-A773001D7E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C8B6E-D485-454D-9FC5-9A1825610A20}" type="datetimeFigureOut">
              <a:rPr lang="en-IN" smtClean="0"/>
              <a:t>07-08-2024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360E5-0242-26DB-CF35-64F205AB3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188B3-E7A9-7703-79E4-22BD3CBD3F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E024-1451-4155-9387-477BB98441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990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ownloads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6CD348-D761-0D09-6F34-6CFD241361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AI-Driven Python solution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752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253614"/>
            <a:ext cx="931114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 Screenshots after the performing the above activity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5B2D81-5110-9AC4-3E23-B4E8449A2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967" y="1877962"/>
            <a:ext cx="8526065" cy="382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92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253614"/>
            <a:ext cx="931114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 Screenshots after the performing the above activity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C3DEEC-7AC0-467D-0243-249C1196A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496" y="2108511"/>
            <a:ext cx="9802439" cy="349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614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253614"/>
            <a:ext cx="931114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 Screenshots after the performing the above activity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D9A31F-A10B-41D1-4071-E868C41AE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649" y="1990961"/>
            <a:ext cx="9185170" cy="3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4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CF0D-D840-5A36-08A3-BB9945305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Output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8DEEF-32D3-4BB0-25E3-24C620374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Finally save code into the file name as “depreciation_calculation.py”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Further, as save the asset details in csv format as “assets.csv” having the columns as defined above.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go to the path where the above files are saved.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 the code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an output file is generated which contains the details of Depreciation as per both the acts and Deferred Tax.</a:t>
            </a:r>
          </a:p>
        </p:txBody>
      </p:sp>
    </p:spTree>
    <p:extLst>
      <p:ext uri="{BB962C8B-B14F-4D97-AF65-F5344CB8AC3E}">
        <p14:creationId xmlns:p14="http://schemas.microsoft.com/office/powerpoint/2010/main" val="1881721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CF0D-D840-5A36-08A3-BB9945305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considerations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8DEEF-32D3-4BB0-25E3-24C620374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Verify and Install Required Dependencies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 Essential Python Packages (PIPs)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Up the Code Environment in a directory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into the code, the directory to save excel. </a:t>
            </a:r>
          </a:p>
        </p:txBody>
      </p:sp>
    </p:spTree>
    <p:extLst>
      <p:ext uri="{BB962C8B-B14F-4D97-AF65-F5344CB8AC3E}">
        <p14:creationId xmlns:p14="http://schemas.microsoft.com/office/powerpoint/2010/main" val="3618997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5F2BCD1-8397-4497-02EC-C871E4B06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9387" y="2179587"/>
            <a:ext cx="4530213" cy="2067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dirty="0"/>
              <a:t>Thank you</a:t>
            </a:r>
          </a:p>
          <a:p>
            <a:pPr marL="0" indent="0">
              <a:buNone/>
            </a:pPr>
            <a:r>
              <a:rPr lang="en-IN" sz="3600" dirty="0"/>
              <a:t> - CA Ananth LN</a:t>
            </a:r>
          </a:p>
        </p:txBody>
      </p:sp>
    </p:spTree>
    <p:extLst>
      <p:ext uri="{BB962C8B-B14F-4D97-AF65-F5344CB8AC3E}">
        <p14:creationId xmlns:p14="http://schemas.microsoft.com/office/powerpoint/2010/main" val="313686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6CD348-D761-0D09-6F34-6CFD24136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187" y="2231923"/>
            <a:ext cx="9517626" cy="345112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Incorrect Useful Life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Incorrect Residual Value Estimates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Improper Categorization of Assets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Incorrect Application of Depreciation Methods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Inaccurate Initial Asset Cost Recording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 to Account for Asset Disposals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Inconsistent Application of Policies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 Differences and Deferred Tax Calculation Errors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582994"/>
            <a:ext cx="700056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Mis-statements in Audit?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9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6CD348-D761-0D09-6F34-6CFD24136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187" y="2536723"/>
            <a:ext cx="9635613" cy="3067663"/>
          </a:xfrm>
        </p:spPr>
        <p:txBody>
          <a:bodyPr>
            <a:normAutofit/>
          </a:bodyPr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demonstrate how AI can be used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detect and correct errors in depreciation calculations, ensuring accurate financial statements in</a:t>
            </a:r>
          </a:p>
          <a:p>
            <a:pPr algn="just"/>
            <a:endParaRPr lang="en-IN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of Depreciation as per Schedule II of Companies Act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of Depreciation as per Income Tax Act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of Deferred Tax due to timing difference of depreciation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582994"/>
            <a:ext cx="700056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covered?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97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6CD348-D761-0D09-6F34-6CFD24136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187" y="1877963"/>
            <a:ext cx="9763432" cy="420820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 Python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Make sure you have Python installed on your system. You can download it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python.org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 the Script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Save the script in a text file with a ‘.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extension.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our case ‘depreciation_calculation.py’)</a:t>
            </a:r>
          </a:p>
          <a:p>
            <a:pPr algn="just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Command Prompt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 ‘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 + R’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type ‘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cmd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’, press ‘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algn="just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Navigate to the Script Location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‘cd’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 to change the directory to where your script is saved.</a:t>
            </a:r>
          </a:p>
          <a:p>
            <a:pPr algn="just"/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&gt;cd "Python\Depreciation Audit"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253614"/>
            <a:ext cx="700056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Pre-requisites and approach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12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6CD348-D761-0D09-6F34-6CFD24136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187" y="1877963"/>
            <a:ext cx="9763432" cy="4208205"/>
          </a:xfrm>
        </p:spPr>
        <p:txBody>
          <a:bodyPr>
            <a:normAutofit/>
          </a:bodyPr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any AI like Chat GPT/Claude/Gemini/Copilot and specify the requirements:</a:t>
            </a:r>
          </a:p>
          <a:p>
            <a:pPr algn="just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requirement is to identify any mis-statement in case of incorrect useful life of Asset.</a:t>
            </a:r>
          </a:p>
          <a:p>
            <a:pPr algn="just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Hence, I am uploading the files of “Depreciation charts containing Assets details with Useful life” as per Both Companies Act and Income Tax Act.</a:t>
            </a:r>
          </a:p>
          <a:p>
            <a:pPr algn="just"/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253614"/>
            <a:ext cx="700056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with AI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077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6CD348-D761-0D09-6F34-6CFD24136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187" y="1877963"/>
            <a:ext cx="10215716" cy="43507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 to rates of depreciation, if have further given the following prompt to AI as below:</a:t>
            </a:r>
          </a:p>
          <a:p>
            <a:pPr algn="just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Asset register contains the following columns for I need to arrive at Depreciation value as per companies Act and Income Tax Act thereby arriving Deferred Tax calculations as per the rated provided:</a:t>
            </a:r>
          </a:p>
          <a:p>
            <a:pPr algn="just"/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IN" dirty="0"/>
              <a:t>Column:1 - Assets No. (Which means Asset Code) </a:t>
            </a:r>
            <a:br>
              <a:rPr lang="en-IN" dirty="0"/>
            </a:br>
            <a:r>
              <a:rPr lang="en-IN" dirty="0"/>
              <a:t>Column:2 - </a:t>
            </a:r>
            <a:r>
              <a:rPr lang="en-IN" dirty="0" err="1"/>
              <a:t>Asset_Type</a:t>
            </a:r>
            <a:r>
              <a:rPr lang="en-IN" dirty="0"/>
              <a:t> (Which means type of Asset) </a:t>
            </a:r>
            <a:br>
              <a:rPr lang="en-IN" dirty="0"/>
            </a:br>
            <a:r>
              <a:rPr lang="en-IN" dirty="0"/>
              <a:t>Column:3 - </a:t>
            </a:r>
            <a:r>
              <a:rPr lang="en-IN" dirty="0" err="1"/>
              <a:t>Capt</a:t>
            </a:r>
            <a:r>
              <a:rPr lang="en-IN" dirty="0"/>
              <a:t>- Dt- (Date of Capitalisation) </a:t>
            </a:r>
            <a:br>
              <a:rPr lang="en-IN" dirty="0"/>
            </a:br>
            <a:r>
              <a:rPr lang="en-IN" dirty="0"/>
              <a:t>Column:4 - Opening </a:t>
            </a:r>
            <a:r>
              <a:rPr lang="en-IN" dirty="0" err="1"/>
              <a:t>Acq</a:t>
            </a:r>
            <a:r>
              <a:rPr lang="en-IN" dirty="0"/>
              <a:t>. Val (Opening Cost) </a:t>
            </a:r>
            <a:br>
              <a:rPr lang="en-IN" dirty="0"/>
            </a:br>
            <a:r>
              <a:rPr lang="en-IN" dirty="0"/>
              <a:t>Column:5 - </a:t>
            </a:r>
            <a:r>
              <a:rPr lang="en-IN" dirty="0" err="1"/>
              <a:t>Acq</a:t>
            </a:r>
            <a:r>
              <a:rPr lang="en-IN" dirty="0"/>
              <a:t>. Val.- Addition (Additions) </a:t>
            </a:r>
            <a:br>
              <a:rPr lang="en-IN" dirty="0"/>
            </a:br>
            <a:r>
              <a:rPr lang="en-IN" dirty="0"/>
              <a:t>Column:6: </a:t>
            </a:r>
            <a:r>
              <a:rPr lang="en-IN" dirty="0" err="1"/>
              <a:t>Acq</a:t>
            </a:r>
            <a:r>
              <a:rPr lang="en-IN" dirty="0"/>
              <a:t>. Value - Retire (Deletions) </a:t>
            </a:r>
            <a:br>
              <a:rPr lang="en-IN" dirty="0"/>
            </a:br>
            <a:r>
              <a:rPr lang="en-IN" dirty="0"/>
              <a:t>Column:7 - Closing </a:t>
            </a:r>
            <a:r>
              <a:rPr lang="en-IN" dirty="0" err="1"/>
              <a:t>Acq</a:t>
            </a:r>
            <a:r>
              <a:rPr lang="en-IN" dirty="0"/>
              <a:t>. Val (Closing cost)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253614"/>
            <a:ext cx="700056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with AI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33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253614"/>
            <a:ext cx="931114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 Screenshots after the performing the above activity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55367-9FCE-30DA-F9B0-409D39EA5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625" y="1696065"/>
            <a:ext cx="9774646" cy="497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902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253614"/>
            <a:ext cx="931114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 Screenshots after the performing the above activity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EAF42-F23E-BB86-100F-E1C1D80C5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991" y="2106897"/>
            <a:ext cx="8697539" cy="400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42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D17-2F4F-5447-C48A-99E6E6129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187" y="629265"/>
            <a:ext cx="7000568" cy="4424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-AI-Driven Python solution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1E79C6-19A7-17EA-6FC4-2C0858560A54}"/>
              </a:ext>
            </a:extLst>
          </p:cNvPr>
          <p:cNvSpPr txBox="1">
            <a:spLocks/>
          </p:cNvSpPr>
          <p:nvPr/>
        </p:nvSpPr>
        <p:spPr>
          <a:xfrm>
            <a:off x="1337187" y="1253614"/>
            <a:ext cx="9311148" cy="4424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 Screenshots after the performing the above activity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491F25-A45D-A7A3-1F50-310B2512D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654" y="1696065"/>
            <a:ext cx="9538978" cy="500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896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642</Words>
  <Application>Microsoft Office PowerPoint</Application>
  <PresentationFormat>Widescreen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Depreciation  </vt:lpstr>
      <vt:lpstr>Depreciation -AI-Driven Python solution</vt:lpstr>
      <vt:lpstr>Depreciation -AI-Driven Python solution</vt:lpstr>
      <vt:lpstr>Depreciation -AI-Driven Python solution</vt:lpstr>
      <vt:lpstr>Depreciation -AI-Driven Python solution</vt:lpstr>
      <vt:lpstr>Depreciation -AI-Driven Python solution</vt:lpstr>
      <vt:lpstr>Depreciation -AI-Driven Python solution</vt:lpstr>
      <vt:lpstr>Depreciation -AI-Driven Python solution</vt:lpstr>
      <vt:lpstr>Depreciation -AI-Driven Python solution</vt:lpstr>
      <vt:lpstr>Depreciation -AI-Driven Python solution</vt:lpstr>
      <vt:lpstr>Depreciation -AI-Driven Python solution</vt:lpstr>
      <vt:lpstr>Depreciation -AI-Driven Python solution</vt:lpstr>
      <vt:lpstr>Final Output</vt:lpstr>
      <vt:lpstr>Additional considerations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Rama Bhadra</dc:creator>
  <cp:lastModifiedBy>Ananth LN</cp:lastModifiedBy>
  <cp:revision>18</cp:revision>
  <dcterms:created xsi:type="dcterms:W3CDTF">2024-07-26T03:55:17Z</dcterms:created>
  <dcterms:modified xsi:type="dcterms:W3CDTF">2024-08-07T13:24:24Z</dcterms:modified>
</cp:coreProperties>
</file>