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7DE361-BAF4-4BAF-B2EA-B11DF42F7B59}" v="5" dt="2024-08-14T03:58:42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 in ICAI" userId="1411aa51-248e-4b92-89b6-9aec4478c0cb" providerId="ADAL" clId="{347DE361-BAF4-4BAF-B2EA-B11DF42F7B59}"/>
    <pc:docChg chg="modSld">
      <pc:chgData name="AI in ICAI" userId="1411aa51-248e-4b92-89b6-9aec4478c0cb" providerId="ADAL" clId="{347DE361-BAF4-4BAF-B2EA-B11DF42F7B59}" dt="2024-08-14T03:59:08.616" v="76" actId="1076"/>
      <pc:docMkLst>
        <pc:docMk/>
      </pc:docMkLst>
      <pc:sldChg chg="modSp mod">
        <pc:chgData name="AI in ICAI" userId="1411aa51-248e-4b92-89b6-9aec4478c0cb" providerId="ADAL" clId="{347DE361-BAF4-4BAF-B2EA-B11DF42F7B59}" dt="2024-08-14T03:59:08.616" v="76" actId="1076"/>
        <pc:sldMkLst>
          <pc:docMk/>
          <pc:sldMk cId="1391407448" sldId="272"/>
        </pc:sldMkLst>
        <pc:spChg chg="mod">
          <ac:chgData name="AI in ICAI" userId="1411aa51-248e-4b92-89b6-9aec4478c0cb" providerId="ADAL" clId="{347DE361-BAF4-4BAF-B2EA-B11DF42F7B59}" dt="2024-08-14T03:59:08.616" v="76" actId="1076"/>
          <ac:spMkLst>
            <pc:docMk/>
            <pc:sldMk cId="1391407448" sldId="272"/>
            <ac:spMk id="2" creationId="{4FE25215-35DC-F8A9-6726-A8FF76211E8C}"/>
          </ac:spMkLst>
        </pc:spChg>
        <pc:spChg chg="mod">
          <ac:chgData name="AI in ICAI" userId="1411aa51-248e-4b92-89b6-9aec4478c0cb" providerId="ADAL" clId="{347DE361-BAF4-4BAF-B2EA-B11DF42F7B59}" dt="2024-08-14T03:56:33.940" v="49" actId="1076"/>
          <ac:spMkLst>
            <pc:docMk/>
            <pc:sldMk cId="1391407448" sldId="272"/>
            <ac:spMk id="3" creationId="{D54E9460-4DB9-20B1-6C18-2F5886AE9189}"/>
          </ac:spMkLst>
        </pc:spChg>
        <pc:spChg chg="mod">
          <ac:chgData name="AI in ICAI" userId="1411aa51-248e-4b92-89b6-9aec4478c0cb" providerId="ADAL" clId="{347DE361-BAF4-4BAF-B2EA-B11DF42F7B59}" dt="2024-08-14T03:54:22.780" v="10" actId="20577"/>
          <ac:spMkLst>
            <pc:docMk/>
            <pc:sldMk cId="1391407448" sldId="272"/>
            <ac:spMk id="4" creationId="{E5BF43CB-D56A-37C4-D694-82ADC6BC944F}"/>
          </ac:spMkLst>
        </pc:spChg>
        <pc:spChg chg="mod">
          <ac:chgData name="AI in ICAI" userId="1411aa51-248e-4b92-89b6-9aec4478c0cb" providerId="ADAL" clId="{347DE361-BAF4-4BAF-B2EA-B11DF42F7B59}" dt="2024-08-14T03:56:49.513" v="52" actId="14100"/>
          <ac:spMkLst>
            <pc:docMk/>
            <pc:sldMk cId="1391407448" sldId="272"/>
            <ac:spMk id="5" creationId="{09E88136-A781-D96A-5956-1E30844AACCF}"/>
          </ac:spMkLst>
        </pc:spChg>
        <pc:spChg chg="mod">
          <ac:chgData name="AI in ICAI" userId="1411aa51-248e-4b92-89b6-9aec4478c0cb" providerId="ADAL" clId="{347DE361-BAF4-4BAF-B2EA-B11DF42F7B59}" dt="2024-08-14T03:55:02.737" v="12" actId="20577"/>
          <ac:spMkLst>
            <pc:docMk/>
            <pc:sldMk cId="1391407448" sldId="272"/>
            <ac:spMk id="12" creationId="{2938E5AE-A847-D09E-E42B-BAC30AE13455}"/>
          </ac:spMkLst>
        </pc:spChg>
        <pc:spChg chg="mod">
          <ac:chgData name="AI in ICAI" userId="1411aa51-248e-4b92-89b6-9aec4478c0cb" providerId="ADAL" clId="{347DE361-BAF4-4BAF-B2EA-B11DF42F7B59}" dt="2024-08-14T03:55:32.533" v="14" actId="255"/>
          <ac:spMkLst>
            <pc:docMk/>
            <pc:sldMk cId="1391407448" sldId="272"/>
            <ac:spMk id="17" creationId="{32EEC60C-A30A-4BD2-3B74-5A8CC985CE7D}"/>
          </ac:spMkLst>
        </pc:spChg>
        <pc:spChg chg="mod">
          <ac:chgData name="AI in ICAI" userId="1411aa51-248e-4b92-89b6-9aec4478c0cb" providerId="ADAL" clId="{347DE361-BAF4-4BAF-B2EA-B11DF42F7B59}" dt="2024-08-14T03:53:58.340" v="1"/>
          <ac:spMkLst>
            <pc:docMk/>
            <pc:sldMk cId="1391407448" sldId="272"/>
            <ac:spMk id="40" creationId="{D11506EB-241B-9752-0385-FB0524D1B33B}"/>
          </ac:spMkLst>
        </pc:spChg>
        <pc:spChg chg="mod">
          <ac:chgData name="AI in ICAI" userId="1411aa51-248e-4b92-89b6-9aec4478c0cb" providerId="ADAL" clId="{347DE361-BAF4-4BAF-B2EA-B11DF42F7B59}" dt="2024-08-14T03:58:24.725" v="66" actId="1076"/>
          <ac:spMkLst>
            <pc:docMk/>
            <pc:sldMk cId="1391407448" sldId="272"/>
            <ac:spMk id="41" creationId="{5A41C112-747E-D0EC-C66D-1EDC421E065B}"/>
          </ac:spMkLst>
        </pc:spChg>
        <pc:spChg chg="mod">
          <ac:chgData name="AI in ICAI" userId="1411aa51-248e-4b92-89b6-9aec4478c0cb" providerId="ADAL" clId="{347DE361-BAF4-4BAF-B2EA-B11DF42F7B59}" dt="2024-08-14T03:59:01.159" v="75" actId="1076"/>
          <ac:spMkLst>
            <pc:docMk/>
            <pc:sldMk cId="1391407448" sldId="272"/>
            <ac:spMk id="43" creationId="{DAF56BAA-86DE-B8ED-3F63-F6D34C221FF3}"/>
          </ac:spMkLst>
        </pc:spChg>
        <pc:spChg chg="mod">
          <ac:chgData name="AI in ICAI" userId="1411aa51-248e-4b92-89b6-9aec4478c0cb" providerId="ADAL" clId="{347DE361-BAF4-4BAF-B2EA-B11DF42F7B59}" dt="2024-08-14T03:54:07.288" v="3"/>
          <ac:spMkLst>
            <pc:docMk/>
            <pc:sldMk cId="1391407448" sldId="272"/>
            <ac:spMk id="1044" creationId="{753A9947-5462-E9C0-2A65-0074D837F952}"/>
          </ac:spMkLst>
        </pc:spChg>
        <pc:spChg chg="mod">
          <ac:chgData name="AI in ICAI" userId="1411aa51-248e-4b92-89b6-9aec4478c0cb" providerId="ADAL" clId="{347DE361-BAF4-4BAF-B2EA-B11DF42F7B59}" dt="2024-08-14T03:53:55.307" v="0"/>
          <ac:spMkLst>
            <pc:docMk/>
            <pc:sldMk cId="1391407448" sldId="272"/>
            <ac:spMk id="1045" creationId="{02353D55-7253-F8CE-2864-5DB17E5A5FD4}"/>
          </ac:spMkLst>
        </pc:spChg>
        <pc:spChg chg="mod">
          <ac:chgData name="AI in ICAI" userId="1411aa51-248e-4b92-89b6-9aec4478c0cb" providerId="ADAL" clId="{347DE361-BAF4-4BAF-B2EA-B11DF42F7B59}" dt="2024-08-14T03:54:04.552" v="2"/>
          <ac:spMkLst>
            <pc:docMk/>
            <pc:sldMk cId="1391407448" sldId="272"/>
            <ac:spMk id="1046" creationId="{33463E59-68F5-9842-4E02-5E45962E12B6}"/>
          </ac:spMkLst>
        </pc:spChg>
        <pc:picChg chg="mod">
          <ac:chgData name="AI in ICAI" userId="1411aa51-248e-4b92-89b6-9aec4478c0cb" providerId="ADAL" clId="{347DE361-BAF4-4BAF-B2EA-B11DF42F7B59}" dt="2024-08-14T03:57:56.862" v="63" actId="1076"/>
          <ac:picMkLst>
            <pc:docMk/>
            <pc:sldMk cId="1391407448" sldId="272"/>
            <ac:picMk id="6" creationId="{231E9AD9-D4FC-2A78-593F-658C6759DB03}"/>
          </ac:picMkLst>
        </pc:picChg>
        <pc:picChg chg="mod">
          <ac:chgData name="AI in ICAI" userId="1411aa51-248e-4b92-89b6-9aec4478c0cb" providerId="ADAL" clId="{347DE361-BAF4-4BAF-B2EA-B11DF42F7B59}" dt="2024-08-14T03:57:47.588" v="61" actId="1076"/>
          <ac:picMkLst>
            <pc:docMk/>
            <pc:sldMk cId="1391407448" sldId="272"/>
            <ac:picMk id="7" creationId="{E036FC3F-7D67-DAA2-B355-C28270747328}"/>
          </ac:picMkLst>
        </pc:picChg>
        <pc:picChg chg="mod">
          <ac:chgData name="AI in ICAI" userId="1411aa51-248e-4b92-89b6-9aec4478c0cb" providerId="ADAL" clId="{347DE361-BAF4-4BAF-B2EA-B11DF42F7B59}" dt="2024-08-14T03:57:50.942" v="62" actId="1076"/>
          <ac:picMkLst>
            <pc:docMk/>
            <pc:sldMk cId="1391407448" sldId="272"/>
            <ac:picMk id="8" creationId="{F55B83E6-4BF4-E168-8607-C02F6826618A}"/>
          </ac:picMkLst>
        </pc:picChg>
        <pc:picChg chg="mod">
          <ac:chgData name="AI in ICAI" userId="1411aa51-248e-4b92-89b6-9aec4478c0cb" providerId="ADAL" clId="{347DE361-BAF4-4BAF-B2EA-B11DF42F7B59}" dt="2024-08-14T03:57:43.863" v="60" actId="1076"/>
          <ac:picMkLst>
            <pc:docMk/>
            <pc:sldMk cId="1391407448" sldId="272"/>
            <ac:picMk id="9" creationId="{8E41F680-F40B-C8EC-7744-93AE2DF75096}"/>
          </ac:picMkLst>
        </pc:picChg>
        <pc:picChg chg="mod">
          <ac:chgData name="AI in ICAI" userId="1411aa51-248e-4b92-89b6-9aec4478c0cb" providerId="ADAL" clId="{347DE361-BAF4-4BAF-B2EA-B11DF42F7B59}" dt="2024-08-14T03:58:47.240" v="72" actId="1076"/>
          <ac:picMkLst>
            <pc:docMk/>
            <pc:sldMk cId="1391407448" sldId="272"/>
            <ac:picMk id="42" creationId="{78F5247E-1B5B-CD07-6DF5-37E7A802BA0C}"/>
          </ac:picMkLst>
        </pc:picChg>
        <pc:picChg chg="mod">
          <ac:chgData name="AI in ICAI" userId="1411aa51-248e-4b92-89b6-9aec4478c0cb" providerId="ADAL" clId="{347DE361-BAF4-4BAF-B2EA-B11DF42F7B59}" dt="2024-08-14T03:58:42.220" v="70" actId="14100"/>
          <ac:picMkLst>
            <pc:docMk/>
            <pc:sldMk cId="1391407448" sldId="272"/>
            <ac:picMk id="1026" creationId="{138A3A9B-B5F1-7B04-D642-D28C8B3C930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10094-30AF-CDC2-DEC1-315529E31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9DBD4-8241-A747-B782-B15CDCB93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109E7-7BE4-CF40-CF72-BDB0A669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2891-18B8-4D4C-8F01-650BAB6F461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E396D-6C83-7882-215A-2FB3B3B6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34966-45E9-ADA9-0C7F-B49E35A2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60CB-3203-48F2-A2FC-E9FD46E8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2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CAE7D-9CB1-A121-1714-848893D8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029D4-626A-EC87-CC44-8F4E2D994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A7822-A176-382B-B1C9-9E36C642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2891-18B8-4D4C-8F01-650BAB6F461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DE0C7-7750-A2BF-837A-687A9507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E89C2-CCBC-9768-57A4-A918E1D2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60CB-3203-48F2-A2FC-E9FD46E8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FDE4B2-5A7B-A106-A90B-7CD9540F8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8E63E-BC8B-688A-8176-0F0E2D1DB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2C3B6-3AA9-A697-DF83-D6DC8A16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2891-18B8-4D4C-8F01-650BAB6F461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7C200-65D8-664D-A3E5-C6FABC02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DC012-6E93-71DF-FAAC-BDF8A746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60CB-3203-48F2-A2FC-E9FD46E8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2D5DD-81BE-D7EB-B05D-69A085D3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613D2-C1D9-6E6A-8C26-2754BD439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B607D-8F5F-4F1A-10DE-D9FE37B27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2891-18B8-4D4C-8F01-650BAB6F461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598FA-4B97-C087-B9AE-7DBB239B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F2B94-FAD5-06CB-3D54-C3E5B116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60CB-3203-48F2-A2FC-E9FD46E8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7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1CA5-232C-56D2-098F-A59F1747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1ECA3-2DB6-E3A4-7066-34AD2FC31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66812-D42E-4A15-7B71-D588053E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2891-18B8-4D4C-8F01-650BAB6F461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F2462-22EE-C8D3-20AF-409CFFDF4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4AE25-2855-BDB6-D395-105882E2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60CB-3203-48F2-A2FC-E9FD46E8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7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1735B-D7BC-D9BF-6BE6-1ACB14D2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812CC-11C5-1973-767F-D8CAF2623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AAA11-ED9F-3B7F-D6A4-A65D09763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0D7AF-1B08-517F-5005-87EFACD00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2891-18B8-4D4C-8F01-650BAB6F461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0D25E-326A-6928-5E3F-1DA1966BF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9F8F1-8960-D06C-333A-78B2A3661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60CB-3203-48F2-A2FC-E9FD46E8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5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CBC7D-F0FC-666E-9378-8CC94EC4B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33697-D730-93BF-7408-EAB89D7EE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0D6F6-F6E7-3F89-99D7-B0F867BE1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0988D3-3027-A31B-0D5F-CC03016DFE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9CF40-351A-5983-98AC-0ACABFF3C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3C5F42-39F8-BBAA-2588-18EE5036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2891-18B8-4D4C-8F01-650BAB6F461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24C7C9-B68F-D2B4-12ED-360A43D3A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22BCC8-515F-F61C-B74D-9E8BBEBB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60CB-3203-48F2-A2FC-E9FD46E8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1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176F3-1E46-36B7-7051-1474D5725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6169D-7A27-93E1-9557-A3542A468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2891-18B8-4D4C-8F01-650BAB6F461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E366F-AF8D-D8F8-3E21-F8BAC843A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B3686-D540-9807-A4FD-02DD612F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60CB-3203-48F2-A2FC-E9FD46E8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9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BAC8A3-E408-F009-803C-C85728F5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2891-18B8-4D4C-8F01-650BAB6F461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67D231-76B4-F442-F635-DE2240E8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39FBF-FFAC-C7C9-B8E2-688C8AD88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60CB-3203-48F2-A2FC-E9FD46E8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5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399D7-BB49-963C-EB05-42F7779F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4171D-94FF-5F1D-E823-5E18BEBB1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BC070-445A-0E91-208C-62E014533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144C6-794A-15F0-4D62-5CA78D96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2891-18B8-4D4C-8F01-650BAB6F461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EC58C-1555-8CEB-46CA-6D322551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D420F-6D36-E65D-DECB-DE9752C9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60CB-3203-48F2-A2FC-E9FD46E8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2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277E-3A83-41C1-D91D-2E99051D0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63BD3-A0AE-BD26-CFF2-660708565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AA5F0-C454-5353-2699-B5E5F467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37E7C-E349-C2F8-0AC5-71967A2F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2891-18B8-4D4C-8F01-650BAB6F461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1F3D9-E1D4-5009-CAF8-1842604FA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CD973-710B-6715-0C22-4E77F6B3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60CB-3203-48F2-A2FC-E9FD46E8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4D788E-1564-F9BA-8F08-47FB21A2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02651-80B5-C138-E7D9-3F57951A1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66CBA-08E3-B0EA-B45B-24E3B9C36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C72891-18B8-4D4C-8F01-650BAB6F461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721EB-429F-25FF-84E2-C7EDCDF34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27166-CE47-D995-8A6C-148C17DBC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D60CB-3203-48F2-A2FC-E9FD46E80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5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hyperlink" Target="https://ai.icai.org/event_details.php?id=75" TargetMode="External"/><Relationship Id="rId4" Type="http://schemas.openxmlformats.org/officeDocument/2006/relationships/hyperlink" Target="https://www.wallpaperflare.com/abstract-luminos-orange-texture-summer-pink-blue-multi-colored-wallpaper-qvpqr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38A3A9B-B5F1-7B04-D642-D28C8B3C9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801" b="7801"/>
          <a:stretch/>
        </p:blipFill>
        <p:spPr bwMode="auto">
          <a:xfrm>
            <a:off x="-18340" y="852596"/>
            <a:ext cx="12210339" cy="600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A41C112-747E-D0EC-C66D-1EDC421E065B}"/>
              </a:ext>
            </a:extLst>
          </p:cNvPr>
          <p:cNvSpPr txBox="1"/>
          <p:nvPr/>
        </p:nvSpPr>
        <p:spPr>
          <a:xfrm>
            <a:off x="1828963" y="-22145"/>
            <a:ext cx="86054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300" b="1" dirty="0">
                <a:solidFill>
                  <a:srgbClr val="38377D"/>
                </a:solidFill>
                <a:latin typeface="Times New Roman" panose="02020603050405020304" pitchFamily="18" charset="0"/>
                <a:ea typeface="Open Sans ExtraBold" pitchFamily="2" charset="0"/>
                <a:cs typeface="Times New Roman" panose="02020603050405020304" pitchFamily="18" charset="0"/>
              </a:rPr>
              <a:t>THE INSTITUTE OF CHARTERED ACCOUNTANTS OF INDIA</a:t>
            </a:r>
          </a:p>
          <a:p>
            <a:pPr algn="ctr">
              <a:defRPr/>
            </a:pPr>
            <a:r>
              <a:rPr lang="en-US" sz="2300" b="1" i="1" dirty="0">
                <a:solidFill>
                  <a:srgbClr val="38377D"/>
                </a:solidFill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rPr>
              <a:t>(Set up by an Act of Parliament)</a:t>
            </a:r>
            <a:endParaRPr lang="en-US" sz="2300" b="1" dirty="0">
              <a:solidFill>
                <a:srgbClr val="38377D"/>
              </a:solidFill>
              <a:latin typeface="Times New Roman" panose="02020603050405020304" pitchFamily="18" charset="0"/>
              <a:ea typeface="Open Sans" pitchFamily="2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 descr="A picture containing text, emblem, logo, symbol&#10;&#10;Description automatically generated">
            <a:extLst>
              <a:ext uri="{FF2B5EF4-FFF2-40B4-BE49-F238E27FC236}">
                <a16:creationId xmlns:a16="http://schemas.microsoft.com/office/drawing/2014/main" id="{78F5247E-1B5B-CD07-6DF5-37E7A802B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7" y="52820"/>
            <a:ext cx="713657" cy="78042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AF56BAA-86DE-B8ED-3F63-F6D34C221FF3}"/>
              </a:ext>
            </a:extLst>
          </p:cNvPr>
          <p:cNvSpPr txBox="1"/>
          <p:nvPr/>
        </p:nvSpPr>
        <p:spPr>
          <a:xfrm>
            <a:off x="10575367" y="-88065"/>
            <a:ext cx="182896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AI</a:t>
            </a:r>
            <a:r>
              <a:rPr lang="en-US" sz="3000" b="1" dirty="0">
                <a:solidFill>
                  <a:srgbClr val="38377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in ICAI</a:t>
            </a:r>
            <a:endParaRPr lang="en-US" sz="3000" b="1" i="1" dirty="0">
              <a:solidFill>
                <a:srgbClr val="38377D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4B6D370C-5217-84CC-6543-391A143D9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7" y="1043129"/>
            <a:ext cx="1557357" cy="15573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008D28-52AE-8A15-0A69-75E88E788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906" y="1054016"/>
            <a:ext cx="1557357" cy="15573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67748B2-C398-BC8C-46AA-5AFE870C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171" y="2627406"/>
            <a:ext cx="1557357" cy="15573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>
            <a:extLst>
              <a:ext uri="{FF2B5EF4-FFF2-40B4-BE49-F238E27FC236}">
                <a16:creationId xmlns:a16="http://schemas.microsoft.com/office/drawing/2014/main" id="{7C0348D4-1F93-6681-5D3D-9765C6C6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7889" y="2631887"/>
            <a:ext cx="1591940" cy="15919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11506EB-241B-9752-0385-FB0524D1B33B}"/>
              </a:ext>
            </a:extLst>
          </p:cNvPr>
          <p:cNvSpPr txBox="1"/>
          <p:nvPr/>
        </p:nvSpPr>
        <p:spPr>
          <a:xfrm>
            <a:off x="1358528" y="1585084"/>
            <a:ext cx="2708664" cy="69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1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CA.  RANJEET  KUMAR   AGARWAL</a:t>
            </a:r>
          </a:p>
          <a:p>
            <a:pPr algn="ctr">
              <a:defRPr/>
            </a:pPr>
            <a:r>
              <a:rPr lang="en-US" sz="131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President, ICAI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753A9947-5462-E9C0-2A65-0074D837F952}"/>
              </a:ext>
            </a:extLst>
          </p:cNvPr>
          <p:cNvSpPr txBox="1"/>
          <p:nvPr/>
        </p:nvSpPr>
        <p:spPr>
          <a:xfrm>
            <a:off x="8027889" y="1595971"/>
            <a:ext cx="2633131" cy="69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1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CA.  CHARANJOT  SINGH  NANDA</a:t>
            </a:r>
          </a:p>
          <a:p>
            <a:pPr algn="ctr">
              <a:defRPr/>
            </a:pPr>
            <a:r>
              <a:rPr lang="en-US" sz="131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Vice-President, ICAI</a:t>
            </a: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02353D55-7253-F8CE-2864-5DB17E5A5FD4}"/>
              </a:ext>
            </a:extLst>
          </p:cNvPr>
          <p:cNvSpPr txBox="1"/>
          <p:nvPr/>
        </p:nvSpPr>
        <p:spPr>
          <a:xfrm>
            <a:off x="32658" y="3164614"/>
            <a:ext cx="2546960" cy="49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1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CA.  DAYANIWAS  SHARMA</a:t>
            </a:r>
          </a:p>
          <a:p>
            <a:pPr algn="ctr">
              <a:defRPr/>
            </a:pPr>
            <a:r>
              <a:rPr lang="en-US" sz="131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Chairman, AI in ICAI</a:t>
            </a: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33463E59-68F5-9842-4E02-5E45962E12B6}"/>
              </a:ext>
            </a:extLst>
          </p:cNvPr>
          <p:cNvSpPr txBox="1"/>
          <p:nvPr/>
        </p:nvSpPr>
        <p:spPr>
          <a:xfrm>
            <a:off x="9619829" y="3197273"/>
            <a:ext cx="2633132" cy="49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1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CA.  UMESH  SHARMA</a:t>
            </a:r>
          </a:p>
          <a:p>
            <a:pPr algn="ctr">
              <a:defRPr/>
            </a:pPr>
            <a:r>
              <a:rPr lang="en-US" sz="131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Vice-Chairman, AI in ICAI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4E9460-4DB9-20B1-6C18-2F5886AE9189}"/>
              </a:ext>
            </a:extLst>
          </p:cNvPr>
          <p:cNvSpPr/>
          <p:nvPr/>
        </p:nvSpPr>
        <p:spPr>
          <a:xfrm>
            <a:off x="0" y="5770220"/>
            <a:ext cx="3282650" cy="1061953"/>
          </a:xfrm>
          <a:prstGeom prst="rect">
            <a:avLst/>
          </a:prstGeom>
          <a:solidFill>
            <a:srgbClr val="EF006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33045">
              <a:defRPr/>
            </a:pPr>
            <a:r>
              <a:rPr lang="en-US" sz="1400" b="1" i="1" dirty="0">
                <a:latin typeface="Google Sans"/>
              </a:rPr>
              <a:t>PANELISTS:</a:t>
            </a:r>
          </a:p>
          <a:p>
            <a:pPr defTabSz="633045">
              <a:defRPr/>
            </a:pPr>
            <a:r>
              <a:rPr lang="en-US" sz="1400" b="1" dirty="0">
                <a:latin typeface="Google Sans"/>
              </a:rPr>
              <a:t>SCAN OR VISIT LINK BELOW:</a:t>
            </a:r>
            <a:br>
              <a:rPr lang="en-US" sz="1400" b="1" dirty="0">
                <a:latin typeface="Google Sans"/>
              </a:rPr>
            </a:br>
            <a:r>
              <a:rPr lang="en-US" sz="1400" b="1" dirty="0">
                <a:solidFill>
                  <a:schemeClr val="bg1"/>
                </a:solidFill>
                <a:latin typeface="Google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https://ai.icai.org/event_details.php?id=75</a:t>
            </a:r>
            <a:endParaRPr lang="en-US" sz="1400" b="1" dirty="0">
              <a:solidFill>
                <a:schemeClr val="bg1"/>
              </a:solidFill>
              <a:latin typeface="Google San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E88136-A781-D96A-5956-1E30844AACCF}"/>
              </a:ext>
            </a:extLst>
          </p:cNvPr>
          <p:cNvSpPr/>
          <p:nvPr/>
        </p:nvSpPr>
        <p:spPr>
          <a:xfrm>
            <a:off x="3567920" y="5770220"/>
            <a:ext cx="4291566" cy="107024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6" name="Google Shape;106;p1" descr="A white bird in a blue circle&#10;&#10;Description automatically generated">
            <a:extLst>
              <a:ext uri="{FF2B5EF4-FFF2-40B4-BE49-F238E27FC236}">
                <a16:creationId xmlns:a16="http://schemas.microsoft.com/office/drawing/2014/main" id="{231E9AD9-D4FC-2A78-593F-658C6759DB0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55805" y="5836276"/>
            <a:ext cx="787058" cy="854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7;p1" descr="A green and white phone logo&#10;&#10;Description automatically generated">
            <a:extLst>
              <a:ext uri="{FF2B5EF4-FFF2-40B4-BE49-F238E27FC236}">
                <a16:creationId xmlns:a16="http://schemas.microsoft.com/office/drawing/2014/main" id="{E036FC3F-7D67-DAA2-B355-C28270747328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753049" y="5853075"/>
            <a:ext cx="865596" cy="854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8;p1">
            <a:extLst>
              <a:ext uri="{FF2B5EF4-FFF2-40B4-BE49-F238E27FC236}">
                <a16:creationId xmlns:a16="http://schemas.microsoft.com/office/drawing/2014/main" id="{F55B83E6-4BF4-E168-8607-C02F6826618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775350" y="5853075"/>
            <a:ext cx="865596" cy="854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9;p1">
            <a:extLst>
              <a:ext uri="{FF2B5EF4-FFF2-40B4-BE49-F238E27FC236}">
                <a16:creationId xmlns:a16="http://schemas.microsoft.com/office/drawing/2014/main" id="{8E41F680-F40B-C8EC-7744-93AE2DF75096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730748" y="5853075"/>
            <a:ext cx="865596" cy="8542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FE25215-35DC-F8A9-6726-A8FF76211E8C}"/>
              </a:ext>
            </a:extLst>
          </p:cNvPr>
          <p:cNvSpPr/>
          <p:nvPr/>
        </p:nvSpPr>
        <p:spPr>
          <a:xfrm>
            <a:off x="4111357" y="868424"/>
            <a:ext cx="4040680" cy="3485897"/>
          </a:xfrm>
          <a:prstGeom prst="ellipse">
            <a:avLst/>
          </a:prstGeom>
          <a:solidFill>
            <a:srgbClr val="2F0063"/>
          </a:solidFill>
          <a:ln>
            <a:solidFill>
              <a:srgbClr val="2F00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Abadi" panose="020F0502020204030204" pitchFamily="34" charset="0"/>
              </a:rPr>
              <a:t>AI in Accounting and Finance Forum 2024</a:t>
            </a:r>
            <a:endParaRPr lang="en-US" sz="3600" b="1" dirty="0">
              <a:solidFill>
                <a:schemeClr val="bg1"/>
              </a:solidFill>
              <a:latin typeface="Abad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BF43CB-D56A-37C4-D694-82ADC6BC944F}"/>
              </a:ext>
            </a:extLst>
          </p:cNvPr>
          <p:cNvSpPr txBox="1"/>
          <p:nvPr/>
        </p:nvSpPr>
        <p:spPr>
          <a:xfrm>
            <a:off x="3567920" y="4344348"/>
            <a:ext cx="5216255" cy="769441"/>
          </a:xfrm>
          <a:prstGeom prst="rect">
            <a:avLst/>
          </a:prstGeom>
          <a:solidFill>
            <a:srgbClr val="F10B7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badi" panose="020F0502020204030204" pitchFamily="34" charset="0"/>
              </a:rPr>
              <a:t>AI HACKATHON 3 (SEASON 2)</a:t>
            </a:r>
            <a:br>
              <a:rPr lang="en-US" sz="2400" b="1" dirty="0">
                <a:solidFill>
                  <a:schemeClr val="bg1"/>
                </a:solidFill>
                <a:latin typeface="Abadi" panose="020F0502020204030204" pitchFamily="34" charset="0"/>
              </a:rPr>
            </a:br>
            <a:r>
              <a:rPr lang="en-GB" sz="20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F0502020204030204" pitchFamily="34" charset="0"/>
              </a:rPr>
              <a:t>AI Use case in Accounting and Finance Forum</a:t>
            </a:r>
            <a:endParaRPr lang="en-US" sz="2000" b="1" dirty="0">
              <a:solidFill>
                <a:schemeClr val="bg1"/>
              </a:solidFill>
              <a:latin typeface="Abad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2D6FAA-BBF0-970E-679B-45F5893B6CBE}"/>
              </a:ext>
            </a:extLst>
          </p:cNvPr>
          <p:cNvSpPr txBox="1"/>
          <p:nvPr/>
        </p:nvSpPr>
        <p:spPr>
          <a:xfrm>
            <a:off x="8802199" y="4441538"/>
            <a:ext cx="254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MODE: HYBRID</a:t>
            </a:r>
            <a:br>
              <a:rPr lang="en-US" sz="16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VENUE : BANGLORE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38E5AE-A847-D09E-E42B-BAC30AE13455}"/>
              </a:ext>
            </a:extLst>
          </p:cNvPr>
          <p:cNvSpPr txBox="1"/>
          <p:nvPr/>
        </p:nvSpPr>
        <p:spPr>
          <a:xfrm>
            <a:off x="1070876" y="4419767"/>
            <a:ext cx="2436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DATE – 22</a:t>
            </a:r>
            <a:r>
              <a:rPr lang="en-US" sz="1800" b="1" baseline="30000" dirty="0">
                <a:solidFill>
                  <a:schemeClr val="bg1"/>
                </a:solidFill>
              </a:rPr>
              <a:t>nd</a:t>
            </a:r>
            <a:r>
              <a:rPr lang="en-US" sz="1800" b="1" dirty="0">
                <a:solidFill>
                  <a:schemeClr val="bg1"/>
                </a:solidFill>
              </a:rPr>
              <a:t>  AUG 2024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TIME – 5PM – 7PM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A0D3B9-5DC5-66B4-8EA6-EF6B2CAFE75F}"/>
              </a:ext>
            </a:extLst>
          </p:cNvPr>
          <p:cNvSpPr txBox="1"/>
          <p:nvPr/>
        </p:nvSpPr>
        <p:spPr>
          <a:xfrm>
            <a:off x="7984180" y="5973166"/>
            <a:ext cx="405729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Panelist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Register for AI Hackathon by 19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August 2024, 9 PM </a:t>
            </a: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EEC60C-A30A-4BD2-3B74-5A8CC985CE7D}"/>
              </a:ext>
            </a:extLst>
          </p:cNvPr>
          <p:cNvSpPr txBox="1"/>
          <p:nvPr/>
        </p:nvSpPr>
        <p:spPr>
          <a:xfrm rot="10800000" flipV="1">
            <a:off x="-107737" y="5279148"/>
            <a:ext cx="1247887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Committee </a:t>
            </a:r>
            <a:r>
              <a:rPr lang="en-US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invite Shortlisted Panelists to Present One Use Case in Webinar Scheduled </a:t>
            </a:r>
            <a:r>
              <a:rPr lang="en-US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22</a:t>
            </a:r>
            <a:r>
              <a:rPr lang="en-US" sz="17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August 2024 (5 PM – 7 PM)</a:t>
            </a:r>
            <a:endParaRPr lang="en-IN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07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159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Abadi</vt:lpstr>
      <vt:lpstr>Aptos</vt:lpstr>
      <vt:lpstr>Aptos Display</vt:lpstr>
      <vt:lpstr>Arial</vt:lpstr>
      <vt:lpstr>Google Sans</vt:lpstr>
      <vt:lpstr>Lato Black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 in ICAI</dc:creator>
  <cp:lastModifiedBy>AI in ICAI</cp:lastModifiedBy>
  <cp:revision>2</cp:revision>
  <dcterms:created xsi:type="dcterms:W3CDTF">2024-08-12T06:14:37Z</dcterms:created>
  <dcterms:modified xsi:type="dcterms:W3CDTF">2024-08-14T03:59:11Z</dcterms:modified>
</cp:coreProperties>
</file>